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2"/>
  </p:sldMasterIdLst>
  <p:sldIdLst>
    <p:sldId id="256" r:id="rId3"/>
    <p:sldId id="266" r:id="rId4"/>
    <p:sldId id="257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1" d="100"/>
          <a:sy n="71" d="100"/>
        </p:scale>
        <p:origin x="12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Rectangle 105"/>
          <p:cNvSpPr/>
          <p:nvPr/>
        </p:nvSpPr>
        <p:spPr>
          <a:xfrm rot="2700000">
            <a:off x="7446946" y="993285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09" name="Group 40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410" name="Straight Connector 40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Oval 463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Oval 465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Oval 466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Oval 467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Oval 468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Oval 469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Oval 470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Oval 471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Oval 472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Oval 473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Oval 485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Oval 486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Oval 487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Oval 488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Oval 489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Oval 490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Oval 491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Oval 492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Oval 493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Oval 494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Oval 495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Oval 522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Oval 523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Oval 524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Oval 525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Oval 526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Oval 527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Oval 528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Oval 529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Oval 530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Oval 531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Oval 543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Oval 544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Oval 545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Oval 546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Oval 547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Oval 548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Oval 549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Oval 550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Oval 551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Oval 552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Oval 553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Oval 566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Oval 567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Oval 568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Oval 569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Oval 570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Oval 571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Oval 572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Oval 573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Oval 574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Oval 575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Oval 587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Oval 588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Oval 589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Oval 590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592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Oval 610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Oval 611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Oval 612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Oval 613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Oval 614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Oval 615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Oval 616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Oval 617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Oval 618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Oval 619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63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Oval 63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Oval 63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Oval 63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Oval 63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Oval 64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Oval 64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Oval 65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Oval 65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Oval 65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Oval 65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Oval 65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Oval 65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Oval 66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Oval 66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Oval 66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Oval 66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Oval 683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Oval 684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Oval 685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1" name="Oval 7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2" name="Oval 7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3" name="Oval 7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4" name="Oval 7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5" name="Oval 7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6" name="Oval 7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7" name="Oval 7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8" name="Oval 7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09" name="Oval 7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0" name="Oval 7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1" name="Oval 7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2" name="Oval 7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3" name="Oval 7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4" name="Oval 7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5" name="Oval 7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6" name="Oval 7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7" name="Oval 7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8" name="Oval 7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19" name="Oval 7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0" name="Oval 7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1" name="Oval 7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2" name="Oval 7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3" name="Oval 7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4" name="Oval 7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5" name="Oval 7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6" name="Oval 7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7" name="Oval 7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8" name="Oval 7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29" name="Oval 7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0" name="Oval 7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1" name="Oval 7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2" name="Oval 7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3" name="Oval 7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4" name="Oval 7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5" name="Oval 7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6" name="Oval 7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7" name="Oval 7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8" name="Oval 7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39" name="Oval 7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0" name="Oval 7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1" name="Oval 7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2" name="Oval 7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3" name="Oval 7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4" name="Oval 7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5" name="Oval 7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6" name="Oval 7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7" name="Oval 7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8" name="Oval 7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49" name="Oval 7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0" name="Oval 7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1" name="Oval 7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2" name="Oval 7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3" name="Oval 7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754" name="Oval 7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AC08BB2-C49C-4D9D-8870-2C56338CF0F0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4D86-461D-446B-AAAA-30455DBE2974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16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583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762000"/>
            <a:ext cx="5686425" cy="54102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pPr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75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417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0256"/>
            <a:ext cx="9144000" cy="3795497"/>
            <a:chOff x="0" y="420256"/>
            <a:chExt cx="12188952" cy="3795497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79"/>
          <p:cNvSpPr/>
          <p:nvPr/>
        </p:nvSpPr>
        <p:spPr>
          <a:xfrm rot="18900000" flipV="1">
            <a:off x="8146056" y="-427079"/>
            <a:ext cx="13716" cy="2816931"/>
          </a:xfrm>
          <a:custGeom>
            <a:avLst/>
            <a:gdLst/>
            <a:ahLst/>
            <a:cxnLst/>
            <a:rect l="l" t="t" r="r" b="b"/>
            <a:pathLst>
              <a:path w="13716" h="2816931">
                <a:moveTo>
                  <a:pt x="0" y="2816931"/>
                </a:moveTo>
                <a:lnTo>
                  <a:pt x="13716" y="28032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56"/>
          <p:cNvSpPr/>
          <p:nvPr/>
        </p:nvSpPr>
        <p:spPr>
          <a:xfrm>
            <a:off x="1" y="0"/>
            <a:ext cx="8865825" cy="4572004"/>
          </a:xfrm>
          <a:custGeom>
            <a:avLst/>
            <a:gdLst/>
            <a:ahLst/>
            <a:cxnLst/>
            <a:rect l="l" t="t" r="r" b="b"/>
            <a:pathLst>
              <a:path w="8865825" h="4572004"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93"/>
          <p:cNvSpPr/>
          <p:nvPr/>
        </p:nvSpPr>
        <p:spPr>
          <a:xfrm rot="2700000">
            <a:off x="7126799" y="-278554"/>
            <a:ext cx="13716" cy="5699824"/>
          </a:xfrm>
          <a:custGeom>
            <a:avLst/>
            <a:gdLst/>
            <a:ahLst/>
            <a:cxnLst/>
            <a:rect l="l" t="t" r="r" b="b"/>
            <a:pathLst>
              <a:path w="13716" h="5699824">
                <a:moveTo>
                  <a:pt x="0" y="0"/>
                </a:moveTo>
                <a:lnTo>
                  <a:pt x="13716" y="13717"/>
                </a:lnTo>
                <a:lnTo>
                  <a:pt x="13716" y="5686109"/>
                </a:lnTo>
                <a:lnTo>
                  <a:pt x="1" y="569982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95"/>
          <p:cNvSpPr/>
          <p:nvPr/>
        </p:nvSpPr>
        <p:spPr>
          <a:xfrm rot="2700000">
            <a:off x="7969986" y="1747381"/>
            <a:ext cx="13716" cy="3314931"/>
          </a:xfrm>
          <a:custGeom>
            <a:avLst/>
            <a:gdLst/>
            <a:ahLst/>
            <a:cxnLst/>
            <a:rect l="l" t="t" r="r" b="b"/>
            <a:pathLst>
              <a:path w="13716" h="3314931">
                <a:moveTo>
                  <a:pt x="0" y="0"/>
                </a:moveTo>
                <a:lnTo>
                  <a:pt x="13716" y="13716"/>
                </a:lnTo>
                <a:lnTo>
                  <a:pt x="13716" y="3301215"/>
                </a:lnTo>
                <a:lnTo>
                  <a:pt x="0" y="331493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Rectangle 96"/>
          <p:cNvSpPr/>
          <p:nvPr/>
        </p:nvSpPr>
        <p:spPr>
          <a:xfrm rot="2700000">
            <a:off x="8391577" y="2765192"/>
            <a:ext cx="13716" cy="2122490"/>
          </a:xfrm>
          <a:custGeom>
            <a:avLst/>
            <a:gdLst/>
            <a:ahLst/>
            <a:cxnLst/>
            <a:rect l="l" t="t" r="r" b="b"/>
            <a:pathLst>
              <a:path w="13716" h="2122490">
                <a:moveTo>
                  <a:pt x="0" y="0"/>
                </a:moveTo>
                <a:lnTo>
                  <a:pt x="13716" y="13716"/>
                </a:lnTo>
                <a:lnTo>
                  <a:pt x="13716" y="2108774"/>
                </a:lnTo>
                <a:lnTo>
                  <a:pt x="0" y="212249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97"/>
          <p:cNvSpPr/>
          <p:nvPr/>
        </p:nvSpPr>
        <p:spPr>
          <a:xfrm rot="2700000">
            <a:off x="8813172" y="3783010"/>
            <a:ext cx="13717" cy="930041"/>
          </a:xfrm>
          <a:custGeom>
            <a:avLst/>
            <a:gdLst/>
            <a:ahLst/>
            <a:cxnLst/>
            <a:rect l="l" t="t" r="r" b="b"/>
            <a:pathLst>
              <a:path w="13717" h="930041">
                <a:moveTo>
                  <a:pt x="0" y="0"/>
                </a:moveTo>
                <a:lnTo>
                  <a:pt x="13717" y="13717"/>
                </a:lnTo>
                <a:lnTo>
                  <a:pt x="13717" y="916324"/>
                </a:lnTo>
                <a:lnTo>
                  <a:pt x="1" y="93004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" name="Rectangle 376"/>
          <p:cNvSpPr/>
          <p:nvPr/>
        </p:nvSpPr>
        <p:spPr>
          <a:xfrm rot="18900000" flipV="1">
            <a:off x="6881278" y="-950966"/>
            <a:ext cx="13716" cy="6394268"/>
          </a:xfrm>
          <a:custGeom>
            <a:avLst/>
            <a:gdLst/>
            <a:ahLst/>
            <a:cxnLst/>
            <a:rect l="l" t="t" r="r" b="b"/>
            <a:pathLst>
              <a:path w="13716" h="6394268">
                <a:moveTo>
                  <a:pt x="13716" y="6380553"/>
                </a:moveTo>
                <a:lnTo>
                  <a:pt x="13716" y="13716"/>
                </a:lnTo>
                <a:lnTo>
                  <a:pt x="0" y="0"/>
                </a:lnTo>
                <a:lnTo>
                  <a:pt x="0" y="63942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377"/>
          <p:cNvSpPr/>
          <p:nvPr/>
        </p:nvSpPr>
        <p:spPr>
          <a:xfrm rot="18900000" flipV="1">
            <a:off x="7302869" y="-776336"/>
            <a:ext cx="13717" cy="5201823"/>
          </a:xfrm>
          <a:custGeom>
            <a:avLst/>
            <a:gdLst/>
            <a:ahLst/>
            <a:cxnLst/>
            <a:rect l="l" t="t" r="r" b="b"/>
            <a:pathLst>
              <a:path w="13717" h="5201823">
                <a:moveTo>
                  <a:pt x="1" y="5201823"/>
                </a:moveTo>
                <a:lnTo>
                  <a:pt x="13717" y="5188106"/>
                </a:lnTo>
                <a:lnTo>
                  <a:pt x="13717" y="137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378"/>
          <p:cNvSpPr/>
          <p:nvPr/>
        </p:nvSpPr>
        <p:spPr>
          <a:xfrm rot="18900000" flipV="1">
            <a:off x="7742935" y="-582310"/>
            <a:ext cx="13716" cy="4009378"/>
          </a:xfrm>
          <a:custGeom>
            <a:avLst/>
            <a:gdLst/>
            <a:ahLst/>
            <a:cxnLst/>
            <a:rect l="l" t="t" r="r" b="b"/>
            <a:pathLst>
              <a:path w="13716" h="4009378">
                <a:moveTo>
                  <a:pt x="13716" y="3995663"/>
                </a:moveTo>
                <a:lnTo>
                  <a:pt x="13716" y="13717"/>
                </a:lnTo>
                <a:lnTo>
                  <a:pt x="0" y="0"/>
                </a:lnTo>
                <a:lnTo>
                  <a:pt x="0" y="40093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" name="Rectangle 138"/>
          <p:cNvSpPr/>
          <p:nvPr/>
        </p:nvSpPr>
        <p:spPr>
          <a:xfrm rot="18900000" flipV="1">
            <a:off x="8567649" y="-252451"/>
            <a:ext cx="13715" cy="1624488"/>
          </a:xfrm>
          <a:custGeom>
            <a:avLst/>
            <a:gdLst/>
            <a:ahLst/>
            <a:cxnLst/>
            <a:rect l="l" t="t" r="r" b="b"/>
            <a:pathLst>
              <a:path w="13715" h="1624488">
                <a:moveTo>
                  <a:pt x="0" y="1624488"/>
                </a:moveTo>
                <a:lnTo>
                  <a:pt x="13715" y="1610773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8900000" flipV="1">
            <a:off x="8989243" y="-77819"/>
            <a:ext cx="13715" cy="432040"/>
          </a:xfrm>
          <a:custGeom>
            <a:avLst/>
            <a:gdLst/>
            <a:ahLst/>
            <a:cxnLst/>
            <a:rect l="l" t="t" r="r" b="b"/>
            <a:pathLst>
              <a:path w="13715" h="432040">
                <a:moveTo>
                  <a:pt x="0" y="432040"/>
                </a:moveTo>
                <a:lnTo>
                  <a:pt x="13715" y="418325"/>
                </a:lnTo>
                <a:lnTo>
                  <a:pt x="13715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Teardrop 3"/>
          <p:cNvSpPr/>
          <p:nvPr/>
        </p:nvSpPr>
        <p:spPr>
          <a:xfrm rot="5400000" flipH="1" flipV="1">
            <a:off x="8812306" y="329061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8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" name="Teardrop 3"/>
          <p:cNvSpPr/>
          <p:nvPr/>
        </p:nvSpPr>
        <p:spPr>
          <a:xfrm rot="5400000" flipH="1" flipV="1">
            <a:off x="8812306" y="117455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3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2" y="169383"/>
                  <a:pt x="0" y="164657"/>
                  <a:pt x="0" y="159854"/>
                </a:cubicBezTo>
                <a:cubicBezTo>
                  <a:pt x="0" y="132604"/>
                  <a:pt x="10705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Teardrop 3"/>
          <p:cNvSpPr/>
          <p:nvPr/>
        </p:nvSpPr>
        <p:spPr>
          <a:xfrm rot="5400000" flipH="1" flipV="1">
            <a:off x="8812306" y="2017156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1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1" y="73244"/>
                  <a:pt x="301103" y="113792"/>
                  <a:pt x="301103" y="163811"/>
                </a:cubicBezTo>
                <a:lnTo>
                  <a:pt x="299829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0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Teardrop 3"/>
          <p:cNvSpPr/>
          <p:nvPr/>
        </p:nvSpPr>
        <p:spPr>
          <a:xfrm rot="5400000" flipH="1" flipV="1">
            <a:off x="8812306" y="2865829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Teardrop 3"/>
          <p:cNvSpPr/>
          <p:nvPr/>
        </p:nvSpPr>
        <p:spPr>
          <a:xfrm rot="5400000" flipH="1" flipV="1">
            <a:off x="8812306" y="3710008"/>
            <a:ext cx="489780" cy="173608"/>
          </a:xfrm>
          <a:custGeom>
            <a:avLst/>
            <a:gdLst/>
            <a:ahLst/>
            <a:cxnLst/>
            <a:rect l="l" t="t" r="r" b="b"/>
            <a:pathLst>
              <a:path w="489780" h="173608">
                <a:moveTo>
                  <a:pt x="489780" y="159854"/>
                </a:moveTo>
                <a:lnTo>
                  <a:pt x="485976" y="173608"/>
                </a:lnTo>
                <a:lnTo>
                  <a:pt x="475132" y="173608"/>
                </a:lnTo>
                <a:cubicBezTo>
                  <a:pt x="477585" y="169211"/>
                  <a:pt x="477971" y="164422"/>
                  <a:pt x="477971" y="159544"/>
                </a:cubicBezTo>
                <a:cubicBezTo>
                  <a:pt x="477971" y="135634"/>
                  <a:pt x="468705" y="113887"/>
                  <a:pt x="453384" y="97876"/>
                </a:cubicBezTo>
                <a:lnTo>
                  <a:pt x="377652" y="173608"/>
                </a:lnTo>
                <a:lnTo>
                  <a:pt x="377561" y="173608"/>
                </a:lnTo>
                <a:lnTo>
                  <a:pt x="453339" y="97830"/>
                </a:lnTo>
                <a:cubicBezTo>
                  <a:pt x="437327" y="82509"/>
                  <a:pt x="415581" y="73244"/>
                  <a:pt x="391670" y="73244"/>
                </a:cubicBezTo>
                <a:cubicBezTo>
                  <a:pt x="341652" y="73244"/>
                  <a:pt x="301103" y="113792"/>
                  <a:pt x="301103" y="163811"/>
                </a:cubicBezTo>
                <a:lnTo>
                  <a:pt x="299830" y="173608"/>
                </a:lnTo>
                <a:lnTo>
                  <a:pt x="288634" y="173608"/>
                </a:lnTo>
                <a:cubicBezTo>
                  <a:pt x="289602" y="170367"/>
                  <a:pt x="289617" y="166907"/>
                  <a:pt x="289547" y="163248"/>
                </a:cubicBezTo>
                <a:cubicBezTo>
                  <a:pt x="289547" y="130228"/>
                  <a:pt x="305265" y="100880"/>
                  <a:pt x="329868" y="82592"/>
                </a:cubicBezTo>
                <a:cubicBezTo>
                  <a:pt x="326825" y="66091"/>
                  <a:pt x="318670" y="50477"/>
                  <a:pt x="305914" y="37722"/>
                </a:cubicBezTo>
                <a:cubicBezTo>
                  <a:pt x="289007" y="20815"/>
                  <a:pt x="267078" y="11989"/>
                  <a:pt x="244922" y="11501"/>
                </a:cubicBezTo>
                <a:lnTo>
                  <a:pt x="244922" y="96667"/>
                </a:lnTo>
                <a:lnTo>
                  <a:pt x="244858" y="96667"/>
                </a:lnTo>
                <a:lnTo>
                  <a:pt x="244858" y="11501"/>
                </a:lnTo>
                <a:cubicBezTo>
                  <a:pt x="222703" y="11990"/>
                  <a:pt x="200774" y="20815"/>
                  <a:pt x="183866" y="37722"/>
                </a:cubicBezTo>
                <a:cubicBezTo>
                  <a:pt x="171105" y="50483"/>
                  <a:pt x="162948" y="66105"/>
                  <a:pt x="159939" y="82613"/>
                </a:cubicBezTo>
                <a:cubicBezTo>
                  <a:pt x="184526" y="100902"/>
                  <a:pt x="200233" y="130241"/>
                  <a:pt x="200233" y="163248"/>
                </a:cubicBezTo>
                <a:lnTo>
                  <a:pt x="201368" y="173608"/>
                </a:lnTo>
                <a:lnTo>
                  <a:pt x="189949" y="173608"/>
                </a:lnTo>
                <a:cubicBezTo>
                  <a:pt x="188710" y="170302"/>
                  <a:pt x="188616" y="166986"/>
                  <a:pt x="188677" y="163811"/>
                </a:cubicBezTo>
                <a:cubicBezTo>
                  <a:pt x="188677" y="113792"/>
                  <a:pt x="148129" y="73244"/>
                  <a:pt x="98110" y="73244"/>
                </a:cubicBezTo>
                <a:cubicBezTo>
                  <a:pt x="74200" y="73244"/>
                  <a:pt x="52453" y="82510"/>
                  <a:pt x="36441" y="97831"/>
                </a:cubicBezTo>
                <a:lnTo>
                  <a:pt x="112218" y="173608"/>
                </a:lnTo>
                <a:lnTo>
                  <a:pt x="112128" y="173608"/>
                </a:lnTo>
                <a:lnTo>
                  <a:pt x="36396" y="97876"/>
                </a:lnTo>
                <a:cubicBezTo>
                  <a:pt x="21075" y="113887"/>
                  <a:pt x="11809" y="135634"/>
                  <a:pt x="11809" y="159544"/>
                </a:cubicBezTo>
                <a:lnTo>
                  <a:pt x="14649" y="173608"/>
                </a:lnTo>
                <a:lnTo>
                  <a:pt x="3810" y="173608"/>
                </a:lnTo>
                <a:cubicBezTo>
                  <a:pt x="333" y="169383"/>
                  <a:pt x="0" y="164657"/>
                  <a:pt x="0" y="159854"/>
                </a:cubicBezTo>
                <a:cubicBezTo>
                  <a:pt x="0" y="132604"/>
                  <a:pt x="10706" y="107854"/>
                  <a:pt x="28286" y="89721"/>
                </a:cubicBezTo>
                <a:lnTo>
                  <a:pt x="28286" y="89721"/>
                </a:lnTo>
                <a:cubicBezTo>
                  <a:pt x="46420" y="72140"/>
                  <a:pt x="71170" y="61435"/>
                  <a:pt x="98420" y="61435"/>
                </a:cubicBezTo>
                <a:cubicBezTo>
                  <a:pt x="117023" y="61435"/>
                  <a:pt x="134461" y="66424"/>
                  <a:pt x="149250" y="75515"/>
                </a:cubicBezTo>
                <a:cubicBezTo>
                  <a:pt x="153323" y="58635"/>
                  <a:pt x="162130" y="42758"/>
                  <a:pt x="175297" y="29591"/>
                </a:cubicBezTo>
                <a:cubicBezTo>
                  <a:pt x="194566" y="10322"/>
                  <a:pt x="219636" y="391"/>
                  <a:pt x="244890" y="0"/>
                </a:cubicBezTo>
                <a:lnTo>
                  <a:pt x="244890" y="0"/>
                </a:lnTo>
                <a:cubicBezTo>
                  <a:pt x="270144" y="391"/>
                  <a:pt x="295215" y="10322"/>
                  <a:pt x="314484" y="29591"/>
                </a:cubicBezTo>
                <a:cubicBezTo>
                  <a:pt x="327644" y="42751"/>
                  <a:pt x="336448" y="58618"/>
                  <a:pt x="340604" y="75474"/>
                </a:cubicBezTo>
                <a:cubicBezTo>
                  <a:pt x="355376" y="66408"/>
                  <a:pt x="372787" y="61434"/>
                  <a:pt x="391360" y="61434"/>
                </a:cubicBezTo>
                <a:cubicBezTo>
                  <a:pt x="418611" y="61434"/>
                  <a:pt x="443360" y="72140"/>
                  <a:pt x="461494" y="89721"/>
                </a:cubicBezTo>
                <a:cubicBezTo>
                  <a:pt x="479075" y="107854"/>
                  <a:pt x="489780" y="132604"/>
                  <a:pt x="489780" y="1598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Teardrop 3"/>
          <p:cNvSpPr/>
          <p:nvPr/>
        </p:nvSpPr>
        <p:spPr>
          <a:xfrm rot="5400000" flipH="1" flipV="1">
            <a:off x="8991444" y="4419445"/>
            <a:ext cx="171406" cy="133705"/>
          </a:xfrm>
          <a:custGeom>
            <a:avLst/>
            <a:gdLst/>
            <a:ahLst/>
            <a:cxnLst/>
            <a:rect l="l" t="t" r="r" b="b"/>
            <a:pathLst>
              <a:path w="171406" h="133705">
                <a:moveTo>
                  <a:pt x="171406" y="123429"/>
                </a:moveTo>
                <a:lnTo>
                  <a:pt x="168564" y="133705"/>
                </a:lnTo>
                <a:lnTo>
                  <a:pt x="157460" y="133705"/>
                </a:lnTo>
                <a:cubicBezTo>
                  <a:pt x="159382" y="130353"/>
                  <a:pt x="159597" y="126761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62756" y="133705"/>
                </a:lnTo>
                <a:lnTo>
                  <a:pt x="62665" y="133705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Oval 189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Oval 191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Oval 192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Oval 193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Oval 194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Oval 195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Oval 196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Oval 197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Oval 198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Oval 199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Oval 200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Oval 201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Oval 202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Oval 203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Oval 204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Oval 205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Oval 206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Oval 207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Oval 208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Oval 209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Oval 210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Oval 883"/>
          <p:cNvSpPr/>
          <p:nvPr/>
        </p:nvSpPr>
        <p:spPr>
          <a:xfrm>
            <a:off x="2031413" y="-10245"/>
            <a:ext cx="6910072" cy="84875"/>
          </a:xfrm>
          <a:custGeom>
            <a:avLst/>
            <a:gdLst/>
            <a:ahLst/>
            <a:cxnLst/>
            <a:rect l="l" t="t" r="r" b="b"/>
            <a:pathLst>
              <a:path w="6910072" h="84875"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Oval 214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Oval 215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Oval 216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Oval 217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Oval 218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Oval 219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Oval 220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Oval 221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Oval 222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Oval 223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Oval 224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Oval 225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Oval 226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Oval 227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Oval 228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Oval 229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Oval 230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Oval 231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Oval 232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Oval 233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Oval 234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Oval 235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Oval 236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Oval 237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Oval 238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Oval 239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Oval 240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Oval 241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Oval 242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Oval 243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Oval 244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Oval 245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Oval 246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Oval 247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Oval 248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Oval 249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Oval 250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Oval 251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Oval 252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Oval 253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Oval 254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Oval 255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Oval 256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Oval 257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Oval 258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Oval 259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Oval 260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Oval 261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Oval 262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Oval 263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Oval 264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Oval 265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Oval 266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Oval 267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Oval 268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Oval 269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Oval 270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Oval 271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Oval 272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Oval 273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Oval 274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Oval 275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Oval 276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Oval 277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Oval 278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Oval 279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Oval 280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Oval 281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Oval 282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Oval 283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Oval 284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Oval 285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Oval 286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Oval 287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Oval 288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Oval 289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Oval 290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Oval 291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Oval 292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Oval 293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Oval 294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Oval 295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Oval 296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Oval 297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Oval 1651"/>
          <p:cNvSpPr/>
          <p:nvPr/>
        </p:nvSpPr>
        <p:spPr>
          <a:xfrm>
            <a:off x="812619" y="4561319"/>
            <a:ext cx="7660836" cy="10682"/>
          </a:xfrm>
          <a:custGeom>
            <a:avLst/>
            <a:gdLst/>
            <a:ahLst/>
            <a:cxnLst/>
            <a:rect l="l" t="t" r="r" b="b"/>
            <a:pathLst>
              <a:path w="7660836" h="10682"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Oval 299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1" name="Oval 30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2" name="Oval 301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3" name="Oval 302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4" name="Oval 303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5" name="Oval 304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6" name="Oval 305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" name="Oval 306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8" name="Oval 307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9" name="Oval 308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0" name="Oval 309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1" name="Oval 31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2" name="Oval 311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3" name="Oval 312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4" name="Oval 313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5" name="Oval 314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6" name="Oval 315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7" name="Oval 316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8" name="Oval 317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19" name="Oval 318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0" name="Oval 319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1" name="Oval 320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2" name="Oval 321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3" name="Oval 322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4" name="Oval 323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5" name="Oval 324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6" name="Oval 325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7" name="Oval 326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8" name="Oval 327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29" name="Oval 328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0" name="Oval 329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1" name="Oval 330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2" name="Oval 33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3" name="Oval 332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4" name="Oval 333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5" name="Oval 334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6" name="Oval 335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7" name="Oval 336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8" name="Oval 337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39" name="Oval 338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0" name="Oval 339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1" name="Oval 340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2" name="Oval 34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3" name="Oval 342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4" name="Oval 343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5" name="Oval 344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6" name="Oval 34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7" name="Oval 34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8" name="Oval 34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49" name="Oval 34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0" name="Oval 34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1" name="Oval 35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2" name="Oval 35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3" name="Oval 352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54" name="Oval 353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02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03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17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69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98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3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25BC1-5B27-47B7-B322-D6FABA5F1B9A}" type="datetimeFigureOut">
              <a:rPr lang="it-IT" smtClean="0"/>
              <a:t>09/11/2019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95729-0DF3-4BA7-9486-EFAA8A146660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04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4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6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6425BC1-5B27-47B7-B322-D6FABA5F1B9A}" type="datetimeFigureOut">
              <a:rPr lang="it-IT" smtClean="0"/>
              <a:pPr/>
              <a:t>09/11/2019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199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5695729-0DF3-4BA7-9486-EFAA8A146660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entagono 7"/>
          <p:cNvSpPr/>
          <p:nvPr userDrawn="1"/>
        </p:nvSpPr>
        <p:spPr>
          <a:xfrm>
            <a:off x="0" y="3214686"/>
            <a:ext cx="9144000" cy="1214446"/>
          </a:xfrm>
          <a:prstGeom prst="homePlate">
            <a:avLst>
              <a:gd name="adj" fmla="val 139237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 userDrawn="1"/>
        </p:nvSpPr>
        <p:spPr>
          <a:xfrm>
            <a:off x="142844" y="3714752"/>
            <a:ext cx="2643206" cy="2571768"/>
          </a:xfrm>
          <a:prstGeom prst="ellipse">
            <a:avLst/>
          </a:prstGeom>
          <a:solidFill>
            <a:schemeClr val="accent1">
              <a:alpha val="42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 userDrawn="1"/>
        </p:nvSpPr>
        <p:spPr>
          <a:xfrm>
            <a:off x="1357290" y="0"/>
            <a:ext cx="3714776" cy="3500438"/>
          </a:xfrm>
          <a:prstGeom prst="ellipse">
            <a:avLst/>
          </a:prstGeom>
          <a:solidFill>
            <a:schemeClr val="accent4">
              <a:alpha val="69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Stella a 12 punte 10"/>
          <p:cNvSpPr/>
          <p:nvPr userDrawn="1"/>
        </p:nvSpPr>
        <p:spPr>
          <a:xfrm>
            <a:off x="0" y="0"/>
            <a:ext cx="2357422" cy="2214554"/>
          </a:xfrm>
          <a:prstGeom prst="star12">
            <a:avLst>
              <a:gd name="adj" fmla="val 24021"/>
            </a:avLst>
          </a:prstGeom>
          <a:gradFill flip="none" rotWithShape="1">
            <a:gsLst>
              <a:gs pos="0">
                <a:schemeClr val="accent2">
                  <a:alpha val="65000"/>
                </a:schemeClr>
              </a:gs>
              <a:gs pos="100000">
                <a:schemeClr val="accent2">
                  <a:lumMod val="60000"/>
                  <a:lumOff val="40000"/>
                  <a:alpha val="6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ombo 11"/>
          <p:cNvSpPr/>
          <p:nvPr userDrawn="1"/>
        </p:nvSpPr>
        <p:spPr>
          <a:xfrm>
            <a:off x="5786414" y="0"/>
            <a:ext cx="3357586" cy="3143272"/>
          </a:xfrm>
          <a:prstGeom prst="diamond">
            <a:avLst/>
          </a:prstGeom>
          <a:gradFill>
            <a:gsLst>
              <a:gs pos="0">
                <a:schemeClr val="accent3">
                  <a:alpha val="65000"/>
                </a:schemeClr>
              </a:gs>
              <a:gs pos="100000">
                <a:schemeClr val="accent3">
                  <a:lumMod val="40000"/>
                  <a:lumOff val="60000"/>
                  <a:alpha val="6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tella a 12 punte 12"/>
          <p:cNvSpPr/>
          <p:nvPr userDrawn="1"/>
        </p:nvSpPr>
        <p:spPr>
          <a:xfrm>
            <a:off x="4572000" y="3286124"/>
            <a:ext cx="3143272" cy="2714644"/>
          </a:xfrm>
          <a:prstGeom prst="star12">
            <a:avLst>
              <a:gd name="adj" fmla="val 24021"/>
            </a:avLst>
          </a:prstGeom>
          <a:gradFill>
            <a:gsLst>
              <a:gs pos="0">
                <a:schemeClr val="accent5">
                  <a:alpha val="70000"/>
                </a:schemeClr>
              </a:gs>
              <a:gs pos="100000">
                <a:schemeClr val="accent5">
                  <a:lumMod val="60000"/>
                  <a:lumOff val="40000"/>
                  <a:alpha val="7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080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latin typeface="Algerian" panose="04020705040A02060702" pitchFamily="82" charset="0"/>
              </a:rPr>
              <a:t>IL CITTADINO EUROPEO</a:t>
            </a:r>
            <a:endParaRPr lang="it-IT" b="1" dirty="0">
              <a:latin typeface="Algerian" panose="04020705040A02060702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CITTADINO EUROPEO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8096" y="1916832"/>
            <a:ext cx="7290054" cy="439252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PROMUOVE E ORGANIZZA INSIEME A TUTTI GLI ALTRI CITTADINI AZIONI RIVOLTE ALLA COSTRUZIONE DI UNA SOCIETA’ PACIFICA, DEMOCRATICA, GIUSTA E SOLIDALE FONDATA SUL </a:t>
            </a:r>
            <a:r>
              <a:rPr lang="it-IT" sz="2400" b="1" dirty="0" smtClean="0"/>
              <a:t>DIALOGO.</a:t>
            </a:r>
            <a:endParaRPr lang="it-IT" sz="2400" b="1" dirty="0" smtClean="0"/>
          </a:p>
          <a:p>
            <a:endParaRPr lang="it-IT" sz="2400" b="1" dirty="0"/>
          </a:p>
          <a:p>
            <a:r>
              <a:rPr lang="it-IT" sz="2400" b="1" dirty="0" smtClean="0"/>
              <a:t>COSTRUISCE LA SUA CITTADINANZA EUROPEA NON SOLO FONDANDOLA SULL’IDENTITA’ E L’APPARTENENZA, MA SU VALORI CONDIVISIBILI CON TUTTI, COME BASE PER LA COSTRUZIONE DI UNA CITTADINANZA MONDIALE.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3347249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043584"/>
          </a:xfrm>
        </p:spPr>
        <p:txBody>
          <a:bodyPr>
            <a:normAutofit/>
          </a:bodyPr>
          <a:lstStyle/>
          <a:p>
            <a:r>
              <a:rPr lang="it-IT" sz="3200" b="1" dirty="0" smtClean="0"/>
              <a:t>ILCITTADINO EUROPEO CONSAPEVOLE DEVE QUINDI SAPER: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8096" y="1628800"/>
            <a:ext cx="7290054" cy="5112568"/>
          </a:xfrm>
        </p:spPr>
        <p:txBody>
          <a:bodyPr>
            <a:noAutofit/>
          </a:bodyPr>
          <a:lstStyle/>
          <a:p>
            <a:r>
              <a:rPr lang="it-IT" sz="2800" b="1" dirty="0" smtClean="0"/>
              <a:t>- fondare ogni sua scelta e </a:t>
            </a:r>
            <a:r>
              <a:rPr lang="it-IT" sz="2800" b="1" dirty="0" smtClean="0"/>
              <a:t>azione in quanto parte del VILLAGGIO GLOBALE  che è la terra; </a:t>
            </a:r>
          </a:p>
          <a:p>
            <a:r>
              <a:rPr lang="it-IT" sz="2800" b="1" dirty="0" smtClean="0"/>
              <a:t>- </a:t>
            </a:r>
            <a:r>
              <a:rPr lang="it-IT" sz="2800" b="1" dirty="0" smtClean="0"/>
              <a:t>cooperare con tutti gli esseri umani per la realizzazione dei principi di solidarietà e di tutela dei diritti umani;</a:t>
            </a:r>
          </a:p>
          <a:p>
            <a:r>
              <a:rPr lang="it-IT" sz="2800" b="1" dirty="0" smtClean="0"/>
              <a:t>- fondare la sua esperienza di vita personale e collettiva sulla coscienza, in quanto protagonista storico attivo, di essere corresponsabile, con tutta l’umanità, </a:t>
            </a:r>
            <a:r>
              <a:rPr lang="it-IT" sz="2800" b="1" dirty="0" smtClean="0"/>
              <a:t>degli eventi storici del </a:t>
            </a:r>
            <a:r>
              <a:rPr lang="it-IT" sz="2800" b="1" smtClean="0"/>
              <a:t>suo tempo.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11909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e 9"/>
          <p:cNvSpPr/>
          <p:nvPr/>
        </p:nvSpPr>
        <p:spPr>
          <a:xfrm>
            <a:off x="251520" y="1340768"/>
            <a:ext cx="3888432" cy="40324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PAROLA CHIAVE</a:t>
            </a:r>
          </a:p>
          <a:p>
            <a:pPr algn="ctr"/>
            <a:r>
              <a:rPr lang="it-IT" sz="2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CITTADINANZA</a:t>
            </a:r>
            <a:endParaRPr lang="it-IT" sz="28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Ovale 10"/>
          <p:cNvSpPr/>
          <p:nvPr/>
        </p:nvSpPr>
        <p:spPr>
          <a:xfrm>
            <a:off x="4860032" y="1340768"/>
            <a:ext cx="4032448" cy="40324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smtClean="0"/>
              <a:t>PAROLA CHIAVE</a:t>
            </a:r>
          </a:p>
          <a:p>
            <a:pPr algn="ctr"/>
            <a:r>
              <a:rPr lang="it-IT" sz="2400" b="1" smtClean="0"/>
              <a:t>CONSAPEVOLEZZA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135380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200" b="1" dirty="0" smtClean="0"/>
              <a:t>IL CITTADINO EUROPEO DEVE ESSERE CONSAPEVOLE DEI LEGAMI </a:t>
            </a:r>
            <a:r>
              <a:rPr lang="it-IT" sz="3200" b="1" dirty="0" smtClean="0"/>
              <a:t> </a:t>
            </a:r>
            <a:r>
              <a:rPr lang="it-IT" sz="3200" b="1" dirty="0" smtClean="0"/>
              <a:t>CHE LO VINCOLANO A  </a:t>
            </a:r>
            <a:endParaRPr lang="it-IT" sz="3200" b="1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PIANETA TERRA CONSIDERATO COME: «CASA COMUNE»</a:t>
            </a:r>
          </a:p>
          <a:p>
            <a:endParaRPr lang="it-IT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RISORSE ESAURIBILI</a:t>
            </a:r>
          </a:p>
          <a:p>
            <a:pPr marL="0" indent="0">
              <a:buNone/>
            </a:pPr>
            <a:endParaRPr lang="it-IT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SVILUPPO SOSTENIBILE </a:t>
            </a: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PROGRESSO </a:t>
            </a:r>
            <a:r>
              <a:rPr lang="it-IT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UMANO.</a:t>
            </a:r>
            <a:endParaRPr lang="it-IT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16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Sviluppo sostenibile e progresso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sz="2800" dirty="0" smtClean="0"/>
              <a:t>Lo sviluppo di un popolo è sostenibile quando non danneggia l’ambiente e contemporaneamente non ostacola il progresso .</a:t>
            </a:r>
          </a:p>
          <a:p>
            <a:pPr algn="just"/>
            <a:r>
              <a:rPr lang="it-IT" sz="2800" dirty="0" smtClean="0"/>
              <a:t>Attualmente spesso si sente parlare di un ritorno alle vecchie abitudini per fermare l’inquinamento e i cambiamenti climatici.</a:t>
            </a:r>
          </a:p>
          <a:p>
            <a:pPr algn="just"/>
            <a:r>
              <a:rPr lang="it-IT" sz="2800" dirty="0" smtClean="0"/>
              <a:t>La vera soluzione sta nel non ostacolare il progresso, ma fare scelte che consentono la conservazione dell’ambiente.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178657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600" b="1" dirty="0">
                <a:solidFill>
                  <a:prstClr val="black"/>
                </a:solidFill>
              </a:rPr>
              <a:t>IL CITTADINO EUROPEO DEVE ESSERE </a:t>
            </a:r>
            <a:r>
              <a:rPr lang="it-IT" sz="3600" b="1" dirty="0" smtClean="0">
                <a:solidFill>
                  <a:prstClr val="black"/>
                </a:solidFill>
              </a:rPr>
              <a:t>CONSAPEVOLE 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b="1" dirty="0" smtClean="0"/>
              <a:t>«DELL’ALTRO»;</a:t>
            </a:r>
          </a:p>
          <a:p>
            <a:pPr algn="just"/>
            <a:r>
              <a:rPr lang="it-IT" sz="4400" b="1" dirty="0" smtClean="0"/>
              <a:t>DEI LEGAMI EMPATICI CHE LO LEGANO ALL’ALTRO;</a:t>
            </a:r>
          </a:p>
          <a:p>
            <a:pPr algn="just"/>
            <a:r>
              <a:rPr lang="it-IT" sz="4400" b="1" dirty="0" smtClean="0"/>
              <a:t>DELL’INCLUSIONE DELL’ALTRO</a:t>
            </a:r>
          </a:p>
          <a:p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975216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8096" y="548680"/>
            <a:ext cx="7290054" cy="5472608"/>
          </a:xfrm>
        </p:spPr>
        <p:txBody>
          <a:bodyPr>
            <a:normAutofit lnSpcReduction="10000"/>
          </a:bodyPr>
          <a:lstStyle/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 Cittadino europeo deve essere consapevole</a:t>
            </a:r>
          </a:p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 di sé, in quanto ha una sua storia e una sua identità, che sono ricchezza nella diversità;</a:t>
            </a:r>
          </a:p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-dell’altro , che non è diverso , ma differente. </a:t>
            </a:r>
          </a:p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L’altro non è occasione di scontro, ma di confronto ed esperienze nuove.</a:t>
            </a:r>
          </a:p>
          <a:p>
            <a:r>
              <a:rPr lang="it-IT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L’altro è RICCHEZZA, perché la sua differente cultura, etnia, religione, genere, realtà è espressione della molteplicità della famiglia umana.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59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043584"/>
          </a:xfrm>
        </p:spPr>
        <p:txBody>
          <a:bodyPr/>
          <a:lstStyle/>
          <a:p>
            <a:r>
              <a:rPr lang="it-IT" b="1" dirty="0" smtClean="0"/>
              <a:t>INOLTRE L’ALTRO</a:t>
            </a:r>
            <a:r>
              <a:rPr lang="it-IT" dirty="0" smtClean="0"/>
              <a:t>……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8096" y="1772816"/>
            <a:ext cx="7290054" cy="4536544"/>
          </a:xfrm>
        </p:spPr>
        <p:txBody>
          <a:bodyPr>
            <a:noAutofit/>
          </a:bodyPr>
          <a:lstStyle/>
          <a:p>
            <a:r>
              <a:rPr lang="it-IT" sz="3200" b="1" dirty="0" smtClean="0"/>
              <a:t>E’ membro della famiglia umana che vive, ama, soffre in modo uguale a se stesso;</a:t>
            </a:r>
          </a:p>
          <a:p>
            <a:r>
              <a:rPr lang="it-IT" sz="3200" b="1" dirty="0" smtClean="0"/>
              <a:t>È fratello nella famiglia umana e , in quanto tale, </a:t>
            </a:r>
            <a:r>
              <a:rPr lang="it-IT" sz="3200" b="1" dirty="0" err="1" smtClean="0"/>
              <a:t>pertecipe</a:t>
            </a:r>
            <a:r>
              <a:rPr lang="it-IT" sz="3200" b="1" dirty="0" smtClean="0"/>
              <a:t> e solidale del comune destino della specie umana sul pianeta terra;</a:t>
            </a:r>
          </a:p>
          <a:p>
            <a:r>
              <a:rPr lang="it-IT" sz="3200" b="1" dirty="0" smtClean="0"/>
              <a:t>E’ parte integrante della propria esistenza e del proprio vissuto.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372543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CITTADINO EUROPEO  CONSAPEVOLE DEI LEGAMI CHE LO VINCOLANO AL PIANETA TERRA DEVE SAPERE TUTELARE LA NATURA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- </a:t>
            </a:r>
            <a:r>
              <a:rPr lang="it-IT" sz="3200" b="1" dirty="0" smtClean="0"/>
              <a:t>rispettare l’ambiente e tutte le forme di vita;</a:t>
            </a:r>
          </a:p>
          <a:p>
            <a:r>
              <a:rPr lang="it-IT" sz="3200" b="1" dirty="0" smtClean="0"/>
              <a:t>- promuovere la cultura della tutela ambientale e dello sviluppo sostenibile;</a:t>
            </a:r>
          </a:p>
          <a:p>
            <a:r>
              <a:rPr lang="it-IT" sz="3200" b="1" dirty="0"/>
              <a:t>o</a:t>
            </a:r>
            <a:r>
              <a:rPr lang="it-IT" sz="3200" b="1" dirty="0" smtClean="0"/>
              <a:t>rganizzare e progettare azioni mirate alla tutela della natura in tutte le sue forme.</a:t>
            </a:r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val="195093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dirty="0">
                <a:solidFill>
                  <a:prstClr val="black">
                    <a:lumMod val="95000"/>
                    <a:lumOff val="5000"/>
                  </a:prstClr>
                </a:solidFill>
              </a:rPr>
              <a:t>IL CITTADINO EUROPEO  CONSAPEVOLE DEI LEGAMI CHE LO VINCOLANO AL PIANETA TERRA DEVE SAPERE </a:t>
            </a:r>
            <a:r>
              <a:rPr lang="it-IT" sz="40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TUTELARE la persona umana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/>
              <a:t>Agire in base alla cultura e al rispetto dei diritti umani ;</a:t>
            </a:r>
          </a:p>
          <a:p>
            <a:r>
              <a:rPr lang="it-IT" sz="2800" b="1" dirty="0"/>
              <a:t>p</a:t>
            </a:r>
            <a:r>
              <a:rPr lang="it-IT" sz="2800" b="1" dirty="0" smtClean="0"/>
              <a:t>romuovere la cultura della pace e il dialogo interculturale secondo le indicazioni della costituzione italiana ed Europea;</a:t>
            </a:r>
          </a:p>
          <a:p>
            <a:r>
              <a:rPr lang="it-IT" sz="2800" b="1" dirty="0"/>
              <a:t>i</a:t>
            </a:r>
            <a:r>
              <a:rPr lang="it-IT" sz="2800" b="1" dirty="0" smtClean="0"/>
              <a:t>nteragire con l’altro, quale portatore di ricchezza religiosa, etnica, socio culturale , oltre che come portatore di una singola esperienza esistenziale.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1532749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4F8BFE2-1AEE-46B9-A1C4-0844BC6387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72</TotalTime>
  <Words>522</Words>
  <Application>Microsoft Office PowerPoint</Application>
  <PresentationFormat>Presentazione su schermo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Algerian</vt:lpstr>
      <vt:lpstr>Arial</vt:lpstr>
      <vt:lpstr>Tw Cen MT</vt:lpstr>
      <vt:lpstr>Tw Cen MT Condensed</vt:lpstr>
      <vt:lpstr>Wingdings 3</vt:lpstr>
      <vt:lpstr>Integrale</vt:lpstr>
      <vt:lpstr>IL CITTADINO EUROPEO</vt:lpstr>
      <vt:lpstr>Presentazione standard di PowerPoint</vt:lpstr>
      <vt:lpstr>IL CITTADINO EUROPEO DEVE ESSERE CONSAPEVOLE DEI LEGAMI  CHE LO VINCOLANO A  </vt:lpstr>
      <vt:lpstr>Sviluppo sostenibile e progresso</vt:lpstr>
      <vt:lpstr>IL CITTADINO EUROPEO DEVE ESSERE CONSAPEVOLE </vt:lpstr>
      <vt:lpstr>Presentazione standard di PowerPoint</vt:lpstr>
      <vt:lpstr>INOLTRE L’ALTRO……</vt:lpstr>
      <vt:lpstr>IL CITTADINO EUROPEO  CONSAPEVOLE DEI LEGAMI CHE LO VINCOLANO AL PIANETA TERRA DEVE SAPERE TUTELARE LA NATURA</vt:lpstr>
      <vt:lpstr>IL CITTADINO EUROPEO  CONSAPEVOLE DEI LEGAMI CHE LO VINCOLANO AL PIANETA TERRA DEVE SAPERE TUTELARE la persona umana</vt:lpstr>
      <vt:lpstr>IL CITTADINO EUROPEO</vt:lpstr>
      <vt:lpstr>ILCITTADINO EUROPEO CONSAPEVOLE DEVE QUINDI SAPER: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user</dc:creator>
  <cp:keywords/>
  <cp:lastModifiedBy>user</cp:lastModifiedBy>
  <cp:revision>23</cp:revision>
  <dcterms:created xsi:type="dcterms:W3CDTF">2019-05-03T16:41:02Z</dcterms:created>
  <dcterms:modified xsi:type="dcterms:W3CDTF">2019-11-09T18:41:19Z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TC102321009990</vt:lpwstr>
  </property>
</Properties>
</file>