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58" r:id="rId7"/>
    <p:sldId id="259" r:id="rId8"/>
    <p:sldId id="263" r:id="rId9"/>
    <p:sldId id="264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65" r:id="rId20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7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1E4"/>
    <a:srgbClr val="B8D3E8"/>
    <a:srgbClr val="197DCE"/>
    <a:srgbClr val="BC7FBB"/>
    <a:srgbClr val="7F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91" autoAdjust="0"/>
  </p:normalViewPr>
  <p:slideViewPr>
    <p:cSldViewPr snapToGrid="0" showGuides="1">
      <p:cViewPr varScale="1">
        <p:scale>
          <a:sx n="71" d="100"/>
          <a:sy n="71" d="100"/>
        </p:scale>
        <p:origin x="618" y="6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05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xmlns="" id="{939FB0DB-6E14-4D38-930B-E188F6E13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F6DB5971-2675-487B-9E88-02DB3F19D0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6720AE6-2B35-47CB-850C-3AC844FF62C2}" type="datetime1">
              <a:rPr lang="it-IT" smtClean="0"/>
              <a:t>17/05/2019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D98F2125-3128-41A1-8437-EB29536F4D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4663736B-7E4B-4A53-8310-E0970E67F8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A4B18F8-B739-4178-8D2D-879F4A27DC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2907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noProof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5AA8ABB-0B62-4320-A17B-7A272518BECD}" type="datetime1">
              <a:rPr lang="it-IT" noProof="0" smtClean="0"/>
              <a:t>17/05/2019</a:t>
            </a:fld>
            <a:endParaRPr lang="it-IT" noProof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noProof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3D78A92-0141-4330-8F3E-FAADFAC23844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748887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074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4258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56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9446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4458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465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8903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452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immagine 20">
            <a:extLst>
              <a:ext uri="{FF2B5EF4-FFF2-40B4-BE49-F238E27FC236}">
                <a16:creationId xmlns:a16="http://schemas.microsoft.com/office/drawing/2014/main" xmlns="" id="{5230445E-A660-448A-B4DC-782AD0E5DA6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033191" y="0"/>
            <a:ext cx="9155634" cy="6858000"/>
          </a:xfrm>
          <a:custGeom>
            <a:avLst/>
            <a:gdLst>
              <a:gd name="connsiteX0" fmla="*/ 6450330 w 8969375"/>
              <a:gd name="connsiteY0" fmla="*/ 3511550 h 6858000"/>
              <a:gd name="connsiteX1" fmla="*/ 8969375 w 8969375"/>
              <a:gd name="connsiteY1" fmla="*/ 3511550 h 6858000"/>
              <a:gd name="connsiteX2" fmla="*/ 8969375 w 8969375"/>
              <a:gd name="connsiteY2" fmla="*/ 6858000 h 6858000"/>
              <a:gd name="connsiteX3" fmla="*/ 5010150 w 8969375"/>
              <a:gd name="connsiteY3" fmla="*/ 6858000 h 6858000"/>
              <a:gd name="connsiteX4" fmla="*/ 1915160 w 8969375"/>
              <a:gd name="connsiteY4" fmla="*/ 3511550 h 6858000"/>
              <a:gd name="connsiteX5" fmla="*/ 3404870 w 8969375"/>
              <a:gd name="connsiteY5" fmla="*/ 3511550 h 6858000"/>
              <a:gd name="connsiteX6" fmla="*/ 1964690 w 8969375"/>
              <a:gd name="connsiteY6" fmla="*/ 6858000 h 6858000"/>
              <a:gd name="connsiteX7" fmla="*/ 474980 w 8969375"/>
              <a:gd name="connsiteY7" fmla="*/ 6858000 h 6858000"/>
              <a:gd name="connsiteX8" fmla="*/ 7961630 w 8969375"/>
              <a:gd name="connsiteY8" fmla="*/ 0 h 6858000"/>
              <a:gd name="connsiteX9" fmla="*/ 8969375 w 8969375"/>
              <a:gd name="connsiteY9" fmla="*/ 0 h 6858000"/>
              <a:gd name="connsiteX10" fmla="*/ 8969375 w 8969375"/>
              <a:gd name="connsiteY10" fmla="*/ 3346450 h 6858000"/>
              <a:gd name="connsiteX11" fmla="*/ 6521450 w 8969375"/>
              <a:gd name="connsiteY11" fmla="*/ 3346450 h 6858000"/>
              <a:gd name="connsiteX12" fmla="*/ 5163820 w 8969375"/>
              <a:gd name="connsiteY12" fmla="*/ 0 h 6858000"/>
              <a:gd name="connsiteX13" fmla="*/ 7726680 w 8969375"/>
              <a:gd name="connsiteY13" fmla="*/ 0 h 6858000"/>
              <a:gd name="connsiteX14" fmla="*/ 4775200 w 8969375"/>
              <a:gd name="connsiteY14" fmla="*/ 6858000 h 6858000"/>
              <a:gd name="connsiteX15" fmla="*/ 2213610 w 8969375"/>
              <a:gd name="connsiteY15" fmla="*/ 6858000 h 6858000"/>
              <a:gd name="connsiteX16" fmla="*/ 3426460 w 8969375"/>
              <a:gd name="connsiteY16" fmla="*/ 0 h 6858000"/>
              <a:gd name="connsiteX17" fmla="*/ 4916170 w 8969375"/>
              <a:gd name="connsiteY17" fmla="*/ 0 h 6858000"/>
              <a:gd name="connsiteX18" fmla="*/ 3475990 w 8969375"/>
              <a:gd name="connsiteY18" fmla="*/ 3346450 h 6858000"/>
              <a:gd name="connsiteX19" fmla="*/ 1986280 w 8969375"/>
              <a:gd name="connsiteY19" fmla="*/ 3346450 h 6858000"/>
              <a:gd name="connsiteX20" fmla="*/ 0 w 8969375"/>
              <a:gd name="connsiteY20" fmla="*/ 0 h 6858000"/>
              <a:gd name="connsiteX21" fmla="*/ 3195320 w 8969375"/>
              <a:gd name="connsiteY21" fmla="*/ 0 h 6858000"/>
              <a:gd name="connsiteX22" fmla="*/ 243840 w 8969375"/>
              <a:gd name="connsiteY22" fmla="*/ 6858000 h 6858000"/>
              <a:gd name="connsiteX23" fmla="*/ 0 w 8969375"/>
              <a:gd name="connsiteY23" fmla="*/ 6858000 h 6858000"/>
              <a:gd name="connsiteX0" fmla="*/ 6604567 w 9123612"/>
              <a:gd name="connsiteY0" fmla="*/ 3511550 h 6858000"/>
              <a:gd name="connsiteX1" fmla="*/ 9123612 w 9123612"/>
              <a:gd name="connsiteY1" fmla="*/ 3511550 h 6858000"/>
              <a:gd name="connsiteX2" fmla="*/ 9123612 w 9123612"/>
              <a:gd name="connsiteY2" fmla="*/ 6858000 h 6858000"/>
              <a:gd name="connsiteX3" fmla="*/ 5164387 w 9123612"/>
              <a:gd name="connsiteY3" fmla="*/ 6858000 h 6858000"/>
              <a:gd name="connsiteX4" fmla="*/ 6604567 w 9123612"/>
              <a:gd name="connsiteY4" fmla="*/ 3511550 h 6858000"/>
              <a:gd name="connsiteX5" fmla="*/ 2069397 w 9123612"/>
              <a:gd name="connsiteY5" fmla="*/ 3511550 h 6858000"/>
              <a:gd name="connsiteX6" fmla="*/ 3559107 w 9123612"/>
              <a:gd name="connsiteY6" fmla="*/ 3511550 h 6858000"/>
              <a:gd name="connsiteX7" fmla="*/ 2118927 w 9123612"/>
              <a:gd name="connsiteY7" fmla="*/ 6858000 h 6858000"/>
              <a:gd name="connsiteX8" fmla="*/ 629217 w 9123612"/>
              <a:gd name="connsiteY8" fmla="*/ 6858000 h 6858000"/>
              <a:gd name="connsiteX9" fmla="*/ 2069397 w 9123612"/>
              <a:gd name="connsiteY9" fmla="*/ 3511550 h 6858000"/>
              <a:gd name="connsiteX10" fmla="*/ 8115867 w 9123612"/>
              <a:gd name="connsiteY10" fmla="*/ 0 h 6858000"/>
              <a:gd name="connsiteX11" fmla="*/ 9123612 w 9123612"/>
              <a:gd name="connsiteY11" fmla="*/ 0 h 6858000"/>
              <a:gd name="connsiteX12" fmla="*/ 9123612 w 9123612"/>
              <a:gd name="connsiteY12" fmla="*/ 3346450 h 6858000"/>
              <a:gd name="connsiteX13" fmla="*/ 6675687 w 9123612"/>
              <a:gd name="connsiteY13" fmla="*/ 3346450 h 6858000"/>
              <a:gd name="connsiteX14" fmla="*/ 8115867 w 9123612"/>
              <a:gd name="connsiteY14" fmla="*/ 0 h 6858000"/>
              <a:gd name="connsiteX15" fmla="*/ 5318057 w 9123612"/>
              <a:gd name="connsiteY15" fmla="*/ 0 h 6858000"/>
              <a:gd name="connsiteX16" fmla="*/ 7880917 w 9123612"/>
              <a:gd name="connsiteY16" fmla="*/ 0 h 6858000"/>
              <a:gd name="connsiteX17" fmla="*/ 4929437 w 9123612"/>
              <a:gd name="connsiteY17" fmla="*/ 6858000 h 6858000"/>
              <a:gd name="connsiteX18" fmla="*/ 2367847 w 9123612"/>
              <a:gd name="connsiteY18" fmla="*/ 6858000 h 6858000"/>
              <a:gd name="connsiteX19" fmla="*/ 5318057 w 9123612"/>
              <a:gd name="connsiteY19" fmla="*/ 0 h 6858000"/>
              <a:gd name="connsiteX20" fmla="*/ 3580697 w 9123612"/>
              <a:gd name="connsiteY20" fmla="*/ 0 h 6858000"/>
              <a:gd name="connsiteX21" fmla="*/ 5070407 w 9123612"/>
              <a:gd name="connsiteY21" fmla="*/ 0 h 6858000"/>
              <a:gd name="connsiteX22" fmla="*/ 3630227 w 9123612"/>
              <a:gd name="connsiteY22" fmla="*/ 3346450 h 6858000"/>
              <a:gd name="connsiteX23" fmla="*/ 2140517 w 9123612"/>
              <a:gd name="connsiteY23" fmla="*/ 3346450 h 6858000"/>
              <a:gd name="connsiteX24" fmla="*/ 3580697 w 9123612"/>
              <a:gd name="connsiteY24" fmla="*/ 0 h 6858000"/>
              <a:gd name="connsiteX25" fmla="*/ 154237 w 9123612"/>
              <a:gd name="connsiteY25" fmla="*/ 0 h 6858000"/>
              <a:gd name="connsiteX26" fmla="*/ 3349557 w 9123612"/>
              <a:gd name="connsiteY26" fmla="*/ 0 h 6858000"/>
              <a:gd name="connsiteX27" fmla="*/ 398077 w 9123612"/>
              <a:gd name="connsiteY27" fmla="*/ 6858000 h 6858000"/>
              <a:gd name="connsiteX28" fmla="*/ 0 w 9123612"/>
              <a:gd name="connsiteY28" fmla="*/ 6858000 h 6858000"/>
              <a:gd name="connsiteX29" fmla="*/ 154237 w 9123612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18625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186259 w 9155634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054197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054197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54365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54365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54365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54365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4724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47249 w 9155634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4724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47249 w 9155634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55634" h="6858000">
                <a:moveTo>
                  <a:pt x="6636589" y="3511550"/>
                </a:moveTo>
                <a:lnTo>
                  <a:pt x="9155634" y="3511550"/>
                </a:lnTo>
                <a:lnTo>
                  <a:pt x="9155634" y="6858000"/>
                </a:lnTo>
                <a:lnTo>
                  <a:pt x="5196409" y="6858000"/>
                </a:lnTo>
                <a:lnTo>
                  <a:pt x="6636589" y="3511550"/>
                </a:lnTo>
                <a:close/>
                <a:moveTo>
                  <a:pt x="2101419" y="3511550"/>
                </a:moveTo>
                <a:lnTo>
                  <a:pt x="3591129" y="3511550"/>
                </a:lnTo>
                <a:lnTo>
                  <a:pt x="2150949" y="6858000"/>
                </a:lnTo>
                <a:lnTo>
                  <a:pt x="661239" y="6858000"/>
                </a:lnTo>
                <a:lnTo>
                  <a:pt x="2101419" y="3511550"/>
                </a:lnTo>
                <a:close/>
                <a:moveTo>
                  <a:pt x="8147889" y="0"/>
                </a:moveTo>
                <a:lnTo>
                  <a:pt x="9155634" y="0"/>
                </a:lnTo>
                <a:lnTo>
                  <a:pt x="9155634" y="3346450"/>
                </a:lnTo>
                <a:lnTo>
                  <a:pt x="6707709" y="3346450"/>
                </a:lnTo>
                <a:lnTo>
                  <a:pt x="8147889" y="0"/>
                </a:lnTo>
                <a:close/>
                <a:moveTo>
                  <a:pt x="5350079" y="0"/>
                </a:moveTo>
                <a:lnTo>
                  <a:pt x="7912939" y="0"/>
                </a:lnTo>
                <a:lnTo>
                  <a:pt x="4961459" y="6858000"/>
                </a:lnTo>
                <a:lnTo>
                  <a:pt x="2399869" y="6858000"/>
                </a:lnTo>
                <a:lnTo>
                  <a:pt x="5350079" y="0"/>
                </a:lnTo>
                <a:close/>
                <a:moveTo>
                  <a:pt x="3612719" y="0"/>
                </a:moveTo>
                <a:lnTo>
                  <a:pt x="5102429" y="0"/>
                </a:lnTo>
                <a:lnTo>
                  <a:pt x="3662249" y="3346450"/>
                </a:lnTo>
                <a:lnTo>
                  <a:pt x="2172539" y="3346450"/>
                </a:lnTo>
                <a:lnTo>
                  <a:pt x="3612719" y="0"/>
                </a:lnTo>
                <a:close/>
                <a:moveTo>
                  <a:pt x="2947249" y="0"/>
                </a:moveTo>
                <a:lnTo>
                  <a:pt x="3381579" y="0"/>
                </a:lnTo>
                <a:lnTo>
                  <a:pt x="430099" y="6858000"/>
                </a:lnTo>
                <a:lnTo>
                  <a:pt x="0" y="6858000"/>
                </a:lnTo>
                <a:lnTo>
                  <a:pt x="294724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22" name="Elemento grafico 19">
            <a:extLst>
              <a:ext uri="{FF2B5EF4-FFF2-40B4-BE49-F238E27FC236}">
                <a16:creationId xmlns:a16="http://schemas.microsoft.com/office/drawing/2014/main" xmlns="" id="{A6B740BD-8499-412C-AE4E-A4AD7F73100E}"/>
              </a:ext>
            </a:extLst>
          </p:cNvPr>
          <p:cNvSpPr/>
          <p:nvPr/>
        </p:nvSpPr>
        <p:spPr>
          <a:xfrm>
            <a:off x="-10852" y="3369468"/>
            <a:ext cx="3722400" cy="144000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it-IT" noProof="0"/>
              <a:t> </a:t>
            </a:r>
          </a:p>
        </p:txBody>
      </p:sp>
      <p:sp>
        <p:nvSpPr>
          <p:cNvPr id="26" name="Titolo 1">
            <a:extLst>
              <a:ext uri="{FF2B5EF4-FFF2-40B4-BE49-F238E27FC236}">
                <a16:creationId xmlns:a16="http://schemas.microsoft.com/office/drawing/2014/main" xmlns="" id="{310DFD8C-544F-465B-8315-8B3AA8B95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21" y="1096344"/>
            <a:ext cx="10510754" cy="2281355"/>
          </a:xfrm>
        </p:spPr>
        <p:txBody>
          <a:bodyPr rtlCol="0">
            <a:noAutofit/>
          </a:bodyPr>
          <a:lstStyle>
            <a:lvl1pPr algn="l">
              <a:defRPr sz="7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TITOLO</a:t>
            </a:r>
            <a:br>
              <a:rPr lang="it-IT" noProof="0"/>
            </a:br>
            <a:r>
              <a:rPr lang="it-IT" noProof="0"/>
              <a:t>PRESENTAZIONE</a:t>
            </a:r>
          </a:p>
        </p:txBody>
      </p:sp>
      <p:sp>
        <p:nvSpPr>
          <p:cNvPr id="27" name="Segnaposto testo 14">
            <a:extLst>
              <a:ext uri="{FF2B5EF4-FFF2-40B4-BE49-F238E27FC236}">
                <a16:creationId xmlns:a16="http://schemas.microsoft.com/office/drawing/2014/main" xmlns="" id="{A4843534-A750-4D01-BC62-26CD9AEA6A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0021" y="3773554"/>
            <a:ext cx="10090287" cy="1101897"/>
          </a:xfrm>
        </p:spPr>
        <p:txBody>
          <a:bodyPr rtlCol="0">
            <a:noAutofit/>
          </a:bodyPr>
          <a:lstStyle>
            <a:lvl1pPr marL="0" indent="0" algn="l">
              <a:buNone/>
              <a:defRPr sz="3500" b="0" i="0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it-IT" noProof="0"/>
              <a:t>Slogan</a:t>
            </a:r>
            <a:br>
              <a:rPr lang="it-IT" noProof="0"/>
            </a:br>
            <a:r>
              <a:rPr lang="it-IT" noProof="0"/>
              <a:t>presentazione</a:t>
            </a:r>
          </a:p>
        </p:txBody>
      </p:sp>
      <p:sp>
        <p:nvSpPr>
          <p:cNvPr id="29" name="Segnaposto testo 26">
            <a:extLst>
              <a:ext uri="{FF2B5EF4-FFF2-40B4-BE49-F238E27FC236}">
                <a16:creationId xmlns:a16="http://schemas.microsoft.com/office/drawing/2014/main" xmlns="" id="{F8E7B25A-0A4A-430B-903E-76193E2954A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0021" y="5451784"/>
            <a:ext cx="4367531" cy="324417"/>
          </a:xfrm>
        </p:spPr>
        <p:txBody>
          <a:bodyPr rtlCol="0">
            <a:noAutofit/>
          </a:bodyPr>
          <a:lstStyle>
            <a:lvl1pPr marL="0" indent="0" algn="l">
              <a:buNone/>
              <a:defRPr sz="2200" b="1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it-IT" noProof="0"/>
              <a:t>20XX</a:t>
            </a:r>
          </a:p>
        </p:txBody>
      </p:sp>
      <p:sp>
        <p:nvSpPr>
          <p:cNvPr id="30" name="Segnaposto testo 26">
            <a:extLst>
              <a:ext uri="{FF2B5EF4-FFF2-40B4-BE49-F238E27FC236}">
                <a16:creationId xmlns:a16="http://schemas.microsoft.com/office/drawing/2014/main" xmlns="" id="{B88F3A2A-BD60-4F82-8064-8B157AF4DDC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0021" y="5105536"/>
            <a:ext cx="4367531" cy="324417"/>
          </a:xfrm>
        </p:spPr>
        <p:txBody>
          <a:bodyPr rtlCol="0">
            <a:noAutofit/>
          </a:bodyPr>
          <a:lstStyle>
            <a:lvl1pPr marL="0" indent="0" algn="l">
              <a:buNone/>
              <a:defRPr sz="22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it-IT" noProof="0"/>
              <a:t>Mese</a:t>
            </a:r>
          </a:p>
        </p:txBody>
      </p:sp>
    </p:spTree>
    <p:extLst>
      <p:ext uri="{BB962C8B-B14F-4D97-AF65-F5344CB8AC3E}">
        <p14:creationId xmlns:p14="http://schemas.microsoft.com/office/powerpoint/2010/main" val="3768363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ringraziament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egnaposto immagine 32">
            <a:extLst>
              <a:ext uri="{FF2B5EF4-FFF2-40B4-BE49-F238E27FC236}">
                <a16:creationId xmlns:a16="http://schemas.microsoft.com/office/drawing/2014/main" xmlns="" id="{88BA6D96-EFE3-4743-8FB5-544E9692D111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" y="0"/>
            <a:ext cx="9155429" cy="6858000"/>
          </a:xfrm>
          <a:custGeom>
            <a:avLst/>
            <a:gdLst>
              <a:gd name="connsiteX0" fmla="*/ 5490209 w 9155429"/>
              <a:gd name="connsiteY0" fmla="*/ 3511550 h 6858000"/>
              <a:gd name="connsiteX1" fmla="*/ 6979919 w 9155429"/>
              <a:gd name="connsiteY1" fmla="*/ 3511550 h 6858000"/>
              <a:gd name="connsiteX2" fmla="*/ 5541009 w 9155429"/>
              <a:gd name="connsiteY2" fmla="*/ 6858000 h 6858000"/>
              <a:gd name="connsiteX3" fmla="*/ 4050029 w 9155429"/>
              <a:gd name="connsiteY3" fmla="*/ 6858000 h 6858000"/>
              <a:gd name="connsiteX4" fmla="*/ 0 w 9155429"/>
              <a:gd name="connsiteY4" fmla="*/ 3511550 h 6858000"/>
              <a:gd name="connsiteX5" fmla="*/ 2444750 w 9155429"/>
              <a:gd name="connsiteY5" fmla="*/ 3511550 h 6858000"/>
              <a:gd name="connsiteX6" fmla="*/ 1004570 w 9155429"/>
              <a:gd name="connsiteY6" fmla="*/ 6858000 h 6858000"/>
              <a:gd name="connsiteX7" fmla="*/ 0 w 9155429"/>
              <a:gd name="connsiteY7" fmla="*/ 6858000 h 6858000"/>
              <a:gd name="connsiteX8" fmla="*/ 7001509 w 9155429"/>
              <a:gd name="connsiteY8" fmla="*/ 1 h 6858000"/>
              <a:gd name="connsiteX9" fmla="*/ 8491219 w 9155429"/>
              <a:gd name="connsiteY9" fmla="*/ 1 h 6858000"/>
              <a:gd name="connsiteX10" fmla="*/ 7051039 w 9155429"/>
              <a:gd name="connsiteY10" fmla="*/ 3346450 h 6858000"/>
              <a:gd name="connsiteX11" fmla="*/ 5561329 w 9155429"/>
              <a:gd name="connsiteY11" fmla="*/ 3346450 h 6858000"/>
              <a:gd name="connsiteX12" fmla="*/ 8722359 w 9155429"/>
              <a:gd name="connsiteY12" fmla="*/ 0 h 6858000"/>
              <a:gd name="connsiteX13" fmla="*/ 9155429 w 9155429"/>
              <a:gd name="connsiteY13" fmla="*/ 0 h 6858000"/>
              <a:gd name="connsiteX14" fmla="*/ 6203949 w 9155429"/>
              <a:gd name="connsiteY14" fmla="*/ 6858000 h 6858000"/>
              <a:gd name="connsiteX15" fmla="*/ 5772149 w 9155429"/>
              <a:gd name="connsiteY15" fmla="*/ 6858000 h 6858000"/>
              <a:gd name="connsiteX16" fmla="*/ 4190999 w 9155429"/>
              <a:gd name="connsiteY16" fmla="*/ 0 h 6858000"/>
              <a:gd name="connsiteX17" fmla="*/ 6753859 w 9155429"/>
              <a:gd name="connsiteY17" fmla="*/ 0 h 6858000"/>
              <a:gd name="connsiteX18" fmla="*/ 3802379 w 9155429"/>
              <a:gd name="connsiteY18" fmla="*/ 6858000 h 6858000"/>
              <a:gd name="connsiteX19" fmla="*/ 1239520 w 9155429"/>
              <a:gd name="connsiteY19" fmla="*/ 6858000 h 6858000"/>
              <a:gd name="connsiteX20" fmla="*/ 0 w 9155429"/>
              <a:gd name="connsiteY20" fmla="*/ 0 h 6858000"/>
              <a:gd name="connsiteX21" fmla="*/ 3956050 w 9155429"/>
              <a:gd name="connsiteY21" fmla="*/ 0 h 6858000"/>
              <a:gd name="connsiteX22" fmla="*/ 2515869 w 9155429"/>
              <a:gd name="connsiteY22" fmla="*/ 3346450 h 6858000"/>
              <a:gd name="connsiteX23" fmla="*/ 0 w 9155429"/>
              <a:gd name="connsiteY23" fmla="*/ 33464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55429" h="6858000">
                <a:moveTo>
                  <a:pt x="5490209" y="3511550"/>
                </a:moveTo>
                <a:lnTo>
                  <a:pt x="6979919" y="3511550"/>
                </a:lnTo>
                <a:lnTo>
                  <a:pt x="5541009" y="6858000"/>
                </a:lnTo>
                <a:lnTo>
                  <a:pt x="4050029" y="6858000"/>
                </a:lnTo>
                <a:close/>
                <a:moveTo>
                  <a:pt x="0" y="3511550"/>
                </a:moveTo>
                <a:lnTo>
                  <a:pt x="2444750" y="3511550"/>
                </a:lnTo>
                <a:lnTo>
                  <a:pt x="1004570" y="6858000"/>
                </a:lnTo>
                <a:lnTo>
                  <a:pt x="0" y="6858000"/>
                </a:lnTo>
                <a:close/>
                <a:moveTo>
                  <a:pt x="7001509" y="1"/>
                </a:moveTo>
                <a:lnTo>
                  <a:pt x="8491219" y="1"/>
                </a:lnTo>
                <a:lnTo>
                  <a:pt x="7051039" y="3346450"/>
                </a:lnTo>
                <a:lnTo>
                  <a:pt x="5561329" y="3346450"/>
                </a:lnTo>
                <a:close/>
                <a:moveTo>
                  <a:pt x="8722359" y="0"/>
                </a:moveTo>
                <a:lnTo>
                  <a:pt x="9155429" y="0"/>
                </a:lnTo>
                <a:lnTo>
                  <a:pt x="6203949" y="6858000"/>
                </a:lnTo>
                <a:lnTo>
                  <a:pt x="5772149" y="6858000"/>
                </a:lnTo>
                <a:close/>
                <a:moveTo>
                  <a:pt x="4190999" y="0"/>
                </a:moveTo>
                <a:lnTo>
                  <a:pt x="6753859" y="0"/>
                </a:lnTo>
                <a:lnTo>
                  <a:pt x="3802379" y="6858000"/>
                </a:lnTo>
                <a:lnTo>
                  <a:pt x="1239520" y="6858000"/>
                </a:lnTo>
                <a:close/>
                <a:moveTo>
                  <a:pt x="0" y="0"/>
                </a:moveTo>
                <a:lnTo>
                  <a:pt x="3956050" y="0"/>
                </a:lnTo>
                <a:lnTo>
                  <a:pt x="2515869" y="3346450"/>
                </a:lnTo>
                <a:lnTo>
                  <a:pt x="0" y="33464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14" name="Elemento grafico 19">
            <a:extLst>
              <a:ext uri="{FF2B5EF4-FFF2-40B4-BE49-F238E27FC236}">
                <a16:creationId xmlns:a16="http://schemas.microsoft.com/office/drawing/2014/main" xmlns="" id="{97347B99-304D-468D-B6F0-9D59E6077A64}"/>
              </a:ext>
            </a:extLst>
          </p:cNvPr>
          <p:cNvSpPr/>
          <p:nvPr userDrawn="1"/>
        </p:nvSpPr>
        <p:spPr>
          <a:xfrm flipH="1">
            <a:off x="9004387" y="3285679"/>
            <a:ext cx="3191256" cy="146304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it-IT" noProof="0"/>
              <a:t> </a:t>
            </a:r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xmlns="" id="{BB615286-AF88-4751-9BF6-3F030092F6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92372" y="973512"/>
            <a:ext cx="4183939" cy="2281355"/>
          </a:xfrm>
        </p:spPr>
        <p:txBody>
          <a:bodyPr rtlCol="0">
            <a:noAutofit/>
          </a:bodyPr>
          <a:lstStyle>
            <a:lvl1pPr algn="r">
              <a:defRPr sz="7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GRAZIE!</a:t>
            </a:r>
            <a:br>
              <a:rPr lang="it-IT" noProof="0"/>
            </a:br>
            <a:r>
              <a:rPr lang="it-IT" noProof="0"/>
              <a:t> </a:t>
            </a:r>
          </a:p>
        </p:txBody>
      </p:sp>
      <p:sp>
        <p:nvSpPr>
          <p:cNvPr id="21" name="Segnaposto testo 14">
            <a:extLst>
              <a:ext uri="{FF2B5EF4-FFF2-40B4-BE49-F238E27FC236}">
                <a16:creationId xmlns:a16="http://schemas.microsoft.com/office/drawing/2014/main" xmlns="" id="{5E15D97E-2723-48C3-B835-65DB0286DB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0540" y="3675708"/>
            <a:ext cx="3135771" cy="1101897"/>
          </a:xfrm>
        </p:spPr>
        <p:txBody>
          <a:bodyPr rtlCol="0">
            <a:noAutofit/>
          </a:bodyPr>
          <a:lstStyle>
            <a:lvl1pPr marL="0" indent="0" algn="r">
              <a:buNone/>
              <a:defRPr sz="3500" b="0" i="0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it-IT" noProof="0"/>
              <a:t>Lisandro</a:t>
            </a:r>
            <a:br>
              <a:rPr lang="it-IT" noProof="0"/>
            </a:br>
            <a:r>
              <a:rPr lang="it-IT" noProof="0"/>
              <a:t>Milanesi</a:t>
            </a:r>
          </a:p>
        </p:txBody>
      </p:sp>
      <p:sp>
        <p:nvSpPr>
          <p:cNvPr id="25" name="Segnaposto testo 26">
            <a:extLst>
              <a:ext uri="{FF2B5EF4-FFF2-40B4-BE49-F238E27FC236}">
                <a16:creationId xmlns:a16="http://schemas.microsoft.com/office/drawing/2014/main" xmlns="" id="{4D45CEBA-121A-426A-897A-9E3CDC5F5CC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8780" y="5019264"/>
            <a:ext cx="4367531" cy="474519"/>
          </a:xfrm>
        </p:spPr>
        <p:txBody>
          <a:bodyPr rtlCol="0">
            <a:noAutofit/>
          </a:bodyPr>
          <a:lstStyle>
            <a:lvl1pPr marL="0" indent="0" algn="r">
              <a:buNone/>
              <a:defRPr sz="22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it-IT" noProof="0"/>
              <a:t>678-555-0128</a:t>
            </a:r>
          </a:p>
        </p:txBody>
      </p:sp>
      <p:sp>
        <p:nvSpPr>
          <p:cNvPr id="28" name="Segnaposto testo 26">
            <a:extLst>
              <a:ext uri="{FF2B5EF4-FFF2-40B4-BE49-F238E27FC236}">
                <a16:creationId xmlns:a16="http://schemas.microsoft.com/office/drawing/2014/main" xmlns="" id="{0767B0C7-7BD9-4BF1-8D3D-91DED23803E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08780" y="4805882"/>
            <a:ext cx="4367531" cy="288000"/>
          </a:xfrm>
        </p:spPr>
        <p:txBody>
          <a:bodyPr rtlCol="0">
            <a:noAutofit/>
          </a:bodyPr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it-IT" noProof="0"/>
              <a:t>Telefono</a:t>
            </a:r>
          </a:p>
        </p:txBody>
      </p:sp>
      <p:sp>
        <p:nvSpPr>
          <p:cNvPr id="31" name="Segnaposto testo 26">
            <a:extLst>
              <a:ext uri="{FF2B5EF4-FFF2-40B4-BE49-F238E27FC236}">
                <a16:creationId xmlns:a16="http://schemas.microsoft.com/office/drawing/2014/main" xmlns="" id="{26B74744-5435-47DD-B65F-16D8E7AC15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55755" y="5685822"/>
            <a:ext cx="5920556" cy="474519"/>
          </a:xfrm>
        </p:spPr>
        <p:txBody>
          <a:bodyPr rtlCol="0">
            <a:noAutofit/>
          </a:bodyPr>
          <a:lstStyle>
            <a:lvl1pPr marL="0" indent="0" algn="r">
              <a:buNone/>
              <a:defRPr sz="22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it-IT" noProof="0"/>
              <a:t>milanesi@example.com</a:t>
            </a:r>
          </a:p>
        </p:txBody>
      </p:sp>
      <p:sp>
        <p:nvSpPr>
          <p:cNvPr id="32" name="Segnaposto testo 26">
            <a:extLst>
              <a:ext uri="{FF2B5EF4-FFF2-40B4-BE49-F238E27FC236}">
                <a16:creationId xmlns:a16="http://schemas.microsoft.com/office/drawing/2014/main" xmlns="" id="{20815411-0E43-4B6B-92C7-6E312091AB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008780" y="5466001"/>
            <a:ext cx="4367531" cy="288000"/>
          </a:xfrm>
        </p:spPr>
        <p:txBody>
          <a:bodyPr rtlCol="0">
            <a:noAutofit/>
          </a:bodyPr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it-IT" noProof="0"/>
              <a:t>Posta elettronica</a:t>
            </a:r>
          </a:p>
        </p:txBody>
      </p:sp>
    </p:spTree>
    <p:extLst>
      <p:ext uri="{BB962C8B-B14F-4D97-AF65-F5344CB8AC3E}">
        <p14:creationId xmlns:p14="http://schemas.microsoft.com/office/powerpoint/2010/main" val="2153193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igura a mano libera: Forma 13">
            <a:extLst>
              <a:ext uri="{FF2B5EF4-FFF2-40B4-BE49-F238E27FC236}">
                <a16:creationId xmlns:a16="http://schemas.microsoft.com/office/drawing/2014/main" xmlns="" id="{8E43AF0D-28CB-4D3A-A944-CE3DCAAC5657}"/>
              </a:ext>
            </a:extLst>
          </p:cNvPr>
          <p:cNvSpPr/>
          <p:nvPr userDrawn="1"/>
        </p:nvSpPr>
        <p:spPr>
          <a:xfrm>
            <a:off x="3033191" y="0"/>
            <a:ext cx="9155634" cy="6858000"/>
          </a:xfrm>
          <a:custGeom>
            <a:avLst/>
            <a:gdLst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2101419 w 9155634"/>
              <a:gd name="connsiteY4" fmla="*/ 3511550 h 6858000"/>
              <a:gd name="connsiteX5" fmla="*/ 3591129 w 9155634"/>
              <a:gd name="connsiteY5" fmla="*/ 3511550 h 6858000"/>
              <a:gd name="connsiteX6" fmla="*/ 2150949 w 9155634"/>
              <a:gd name="connsiteY6" fmla="*/ 6858000 h 6858000"/>
              <a:gd name="connsiteX7" fmla="*/ 661239 w 9155634"/>
              <a:gd name="connsiteY7" fmla="*/ 6858000 h 6858000"/>
              <a:gd name="connsiteX8" fmla="*/ 8147889 w 9155634"/>
              <a:gd name="connsiteY8" fmla="*/ 0 h 6858000"/>
              <a:gd name="connsiteX9" fmla="*/ 9155634 w 9155634"/>
              <a:gd name="connsiteY9" fmla="*/ 0 h 6858000"/>
              <a:gd name="connsiteX10" fmla="*/ 9155634 w 9155634"/>
              <a:gd name="connsiteY10" fmla="*/ 3346450 h 6858000"/>
              <a:gd name="connsiteX11" fmla="*/ 6707709 w 9155634"/>
              <a:gd name="connsiteY11" fmla="*/ 3346450 h 6858000"/>
              <a:gd name="connsiteX12" fmla="*/ 5350079 w 9155634"/>
              <a:gd name="connsiteY12" fmla="*/ 0 h 6858000"/>
              <a:gd name="connsiteX13" fmla="*/ 7912939 w 9155634"/>
              <a:gd name="connsiteY13" fmla="*/ 0 h 6858000"/>
              <a:gd name="connsiteX14" fmla="*/ 4961459 w 9155634"/>
              <a:gd name="connsiteY14" fmla="*/ 6858000 h 6858000"/>
              <a:gd name="connsiteX15" fmla="*/ 2399869 w 9155634"/>
              <a:gd name="connsiteY15" fmla="*/ 6858000 h 6858000"/>
              <a:gd name="connsiteX16" fmla="*/ 3612719 w 9155634"/>
              <a:gd name="connsiteY16" fmla="*/ 0 h 6858000"/>
              <a:gd name="connsiteX17" fmla="*/ 5102429 w 9155634"/>
              <a:gd name="connsiteY17" fmla="*/ 0 h 6858000"/>
              <a:gd name="connsiteX18" fmla="*/ 3662249 w 9155634"/>
              <a:gd name="connsiteY18" fmla="*/ 3346450 h 6858000"/>
              <a:gd name="connsiteX19" fmla="*/ 2172539 w 9155634"/>
              <a:gd name="connsiteY19" fmla="*/ 3346450 h 6858000"/>
              <a:gd name="connsiteX20" fmla="*/ 2947249 w 9155634"/>
              <a:gd name="connsiteY20" fmla="*/ 0 h 6858000"/>
              <a:gd name="connsiteX21" fmla="*/ 3381579 w 9155634"/>
              <a:gd name="connsiteY21" fmla="*/ 0 h 6858000"/>
              <a:gd name="connsiteX22" fmla="*/ 430099 w 9155634"/>
              <a:gd name="connsiteY22" fmla="*/ 6858000 h 6858000"/>
              <a:gd name="connsiteX23" fmla="*/ 0 w 9155634"/>
              <a:gd name="connsiteY2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55634" h="6858000">
                <a:moveTo>
                  <a:pt x="6636589" y="3511550"/>
                </a:moveTo>
                <a:lnTo>
                  <a:pt x="9155634" y="3511550"/>
                </a:lnTo>
                <a:lnTo>
                  <a:pt x="9155634" y="6858000"/>
                </a:lnTo>
                <a:lnTo>
                  <a:pt x="5196409" y="6858000"/>
                </a:lnTo>
                <a:close/>
                <a:moveTo>
                  <a:pt x="2101419" y="3511550"/>
                </a:moveTo>
                <a:lnTo>
                  <a:pt x="3591129" y="3511550"/>
                </a:lnTo>
                <a:lnTo>
                  <a:pt x="2150949" y="6858000"/>
                </a:lnTo>
                <a:lnTo>
                  <a:pt x="661239" y="6858000"/>
                </a:lnTo>
                <a:close/>
                <a:moveTo>
                  <a:pt x="8147889" y="0"/>
                </a:moveTo>
                <a:lnTo>
                  <a:pt x="9155634" y="0"/>
                </a:lnTo>
                <a:lnTo>
                  <a:pt x="9155634" y="3346450"/>
                </a:lnTo>
                <a:lnTo>
                  <a:pt x="6707709" y="3346450"/>
                </a:lnTo>
                <a:close/>
                <a:moveTo>
                  <a:pt x="5350079" y="0"/>
                </a:moveTo>
                <a:lnTo>
                  <a:pt x="7912939" y="0"/>
                </a:lnTo>
                <a:lnTo>
                  <a:pt x="4961459" y="6858000"/>
                </a:lnTo>
                <a:lnTo>
                  <a:pt x="2399869" y="6858000"/>
                </a:lnTo>
                <a:close/>
                <a:moveTo>
                  <a:pt x="3612719" y="0"/>
                </a:moveTo>
                <a:lnTo>
                  <a:pt x="5102429" y="0"/>
                </a:lnTo>
                <a:lnTo>
                  <a:pt x="3662249" y="3346450"/>
                </a:lnTo>
                <a:lnTo>
                  <a:pt x="2172539" y="3346450"/>
                </a:lnTo>
                <a:close/>
                <a:moveTo>
                  <a:pt x="2947249" y="0"/>
                </a:moveTo>
                <a:lnTo>
                  <a:pt x="3381579" y="0"/>
                </a:lnTo>
                <a:lnTo>
                  <a:pt x="4300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1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 rtl="0"/>
            <a:endParaRPr lang="it-IT" noProof="0"/>
          </a:p>
        </p:txBody>
      </p:sp>
      <p:sp>
        <p:nvSpPr>
          <p:cNvPr id="22" name="Elemento grafico 19">
            <a:extLst>
              <a:ext uri="{FF2B5EF4-FFF2-40B4-BE49-F238E27FC236}">
                <a16:creationId xmlns:a16="http://schemas.microsoft.com/office/drawing/2014/main" xmlns="" id="{A6B740BD-8499-412C-AE4E-A4AD7F73100E}"/>
              </a:ext>
            </a:extLst>
          </p:cNvPr>
          <p:cNvSpPr/>
          <p:nvPr/>
        </p:nvSpPr>
        <p:spPr>
          <a:xfrm>
            <a:off x="-10852" y="3369468"/>
            <a:ext cx="3722400" cy="144000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it-IT" noProof="0"/>
              <a:t> </a:t>
            </a:r>
          </a:p>
        </p:txBody>
      </p:sp>
      <p:sp>
        <p:nvSpPr>
          <p:cNvPr id="26" name="Titolo 1">
            <a:extLst>
              <a:ext uri="{FF2B5EF4-FFF2-40B4-BE49-F238E27FC236}">
                <a16:creationId xmlns:a16="http://schemas.microsoft.com/office/drawing/2014/main" xmlns="" id="{310DFD8C-544F-465B-8315-8B3AA8B95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21" y="1096344"/>
            <a:ext cx="10510754" cy="2281355"/>
          </a:xfrm>
        </p:spPr>
        <p:txBody>
          <a:bodyPr rtlCol="0">
            <a:noAutofit/>
          </a:bodyPr>
          <a:lstStyle>
            <a:lvl1pPr algn="l">
              <a:defRPr sz="7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TITOLO</a:t>
            </a:r>
            <a:br>
              <a:rPr lang="it-IT" noProof="0"/>
            </a:br>
            <a:r>
              <a:rPr lang="it-IT" noProof="0"/>
              <a:t>PRESENTAZIONE</a:t>
            </a:r>
          </a:p>
        </p:txBody>
      </p:sp>
      <p:sp>
        <p:nvSpPr>
          <p:cNvPr id="15" name="Sottotitolo 2">
            <a:extLst>
              <a:ext uri="{FF2B5EF4-FFF2-40B4-BE49-F238E27FC236}">
                <a16:creationId xmlns:a16="http://schemas.microsoft.com/office/drawing/2014/main" xmlns="" id="{8046DF3F-8EBA-4583-9F19-45C979FDA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0021" y="3773554"/>
            <a:ext cx="10090287" cy="1101897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3500" b="0" i="0"/>
            </a:lvl1pPr>
          </a:lstStyle>
          <a:p>
            <a:pPr marL="228600" lvl="0" indent="-228600" rtl="0"/>
            <a:r>
              <a:rPr lang="it-IT" noProof="0" smtClean="0"/>
              <a:t>Fare clic per modificare lo stile del sottotitolo dello schema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946741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igura a mano libera: Forma 8">
            <a:extLst>
              <a:ext uri="{FF2B5EF4-FFF2-40B4-BE49-F238E27FC236}">
                <a16:creationId xmlns:a16="http://schemas.microsoft.com/office/drawing/2014/main" xmlns="" id="{982713AA-FAF7-4D64-AB9D-53ACFDBF8B5B}"/>
              </a:ext>
            </a:extLst>
          </p:cNvPr>
          <p:cNvSpPr/>
          <p:nvPr userDrawn="1"/>
        </p:nvSpPr>
        <p:spPr>
          <a:xfrm>
            <a:off x="-1" y="172278"/>
            <a:ext cx="12192000" cy="6559826"/>
          </a:xfrm>
          <a:custGeom>
            <a:avLst/>
            <a:gdLst>
              <a:gd name="connsiteX0" fmla="*/ 5864259 w 12192000"/>
              <a:gd name="connsiteY0" fmla="*/ 2854132 h 6559826"/>
              <a:gd name="connsiteX1" fmla="*/ 5864259 w 12192000"/>
              <a:gd name="connsiteY1" fmla="*/ 5342062 h 6559826"/>
              <a:gd name="connsiteX2" fmla="*/ 6907 w 12192000"/>
              <a:gd name="connsiteY2" fmla="*/ 6559826 h 6559826"/>
              <a:gd name="connsiteX3" fmla="*/ 0 w 12192000"/>
              <a:gd name="connsiteY3" fmla="*/ 6559826 h 6559826"/>
              <a:gd name="connsiteX4" fmla="*/ 0 w 12192000"/>
              <a:gd name="connsiteY4" fmla="*/ 4073332 h 6559826"/>
              <a:gd name="connsiteX5" fmla="*/ 12192000 w 12192000"/>
              <a:gd name="connsiteY5" fmla="*/ 2685378 h 6559826"/>
              <a:gd name="connsiteX6" fmla="*/ 12192000 w 12192000"/>
              <a:gd name="connsiteY6" fmla="*/ 5173308 h 6559826"/>
              <a:gd name="connsiteX7" fmla="*/ 6104805 w 12192000"/>
              <a:gd name="connsiteY7" fmla="*/ 6429182 h 6559826"/>
              <a:gd name="connsiteX8" fmla="*/ 6104805 w 12192000"/>
              <a:gd name="connsiteY8" fmla="*/ 3941252 h 6559826"/>
              <a:gd name="connsiteX9" fmla="*/ 11991762 w 12192000"/>
              <a:gd name="connsiteY9" fmla="*/ 0 h 6559826"/>
              <a:gd name="connsiteX10" fmla="*/ 12192000 w 12192000"/>
              <a:gd name="connsiteY10" fmla="*/ 0 h 6559826"/>
              <a:gd name="connsiteX11" fmla="*/ 12192000 w 12192000"/>
              <a:gd name="connsiteY11" fmla="*/ 2446611 h 6559826"/>
              <a:gd name="connsiteX12" fmla="*/ 6104805 w 12192000"/>
              <a:gd name="connsiteY12" fmla="*/ 3701222 h 6559826"/>
              <a:gd name="connsiteX13" fmla="*/ 6104805 w 12192000"/>
              <a:gd name="connsiteY13" fmla="*/ 1214562 h 655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559826">
                <a:moveTo>
                  <a:pt x="5864259" y="2854132"/>
                </a:moveTo>
                <a:lnTo>
                  <a:pt x="5864259" y="5342062"/>
                </a:lnTo>
                <a:lnTo>
                  <a:pt x="6907" y="6559826"/>
                </a:lnTo>
                <a:lnTo>
                  <a:pt x="0" y="6559826"/>
                </a:lnTo>
                <a:lnTo>
                  <a:pt x="0" y="4073332"/>
                </a:lnTo>
                <a:close/>
                <a:moveTo>
                  <a:pt x="12192000" y="2685378"/>
                </a:moveTo>
                <a:lnTo>
                  <a:pt x="12192000" y="5173308"/>
                </a:lnTo>
                <a:lnTo>
                  <a:pt x="6104805" y="6429182"/>
                </a:lnTo>
                <a:lnTo>
                  <a:pt x="6104805" y="3941252"/>
                </a:lnTo>
                <a:close/>
                <a:moveTo>
                  <a:pt x="11991762" y="0"/>
                </a:moveTo>
                <a:lnTo>
                  <a:pt x="12192000" y="0"/>
                </a:lnTo>
                <a:lnTo>
                  <a:pt x="12192000" y="2446611"/>
                </a:lnTo>
                <a:lnTo>
                  <a:pt x="6104805" y="3701222"/>
                </a:lnTo>
                <a:lnTo>
                  <a:pt x="6104805" y="1214562"/>
                </a:lnTo>
                <a:close/>
              </a:path>
            </a:pathLst>
          </a:custGeom>
          <a:solidFill>
            <a:schemeClr val="bg2">
              <a:alpha val="1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 rtl="0"/>
            <a:endParaRPr lang="it-IT" noProof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F097552-E3A8-41F6-B00B-4A39A247A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240" y="1033272"/>
            <a:ext cx="5056083" cy="782638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DIAPOSITIVA DIVISORE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15" name="Elemento grafico 4">
            <a:extLst>
              <a:ext uri="{FF2B5EF4-FFF2-40B4-BE49-F238E27FC236}">
                <a16:creationId xmlns:a16="http://schemas.microsoft.com/office/drawing/2014/main" xmlns="" id="{2095D1D4-8CA3-4CA3-825D-088EDB51A8AE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7" name="Elemento grafico 15">
            <a:extLst>
              <a:ext uri="{FF2B5EF4-FFF2-40B4-BE49-F238E27FC236}">
                <a16:creationId xmlns:a16="http://schemas.microsoft.com/office/drawing/2014/main" xmlns="" id="{2DB5E70B-ECC9-4800-9DC0-5897EF3F16AB}"/>
              </a:ext>
            </a:extLst>
          </p:cNvPr>
          <p:cNvSpPr/>
          <p:nvPr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0" name="Segnaposto testo 2">
            <a:extLst>
              <a:ext uri="{FF2B5EF4-FFF2-40B4-BE49-F238E27FC236}">
                <a16:creationId xmlns:a16="http://schemas.microsoft.com/office/drawing/2014/main" xmlns="" id="{A3B87DE7-6A4B-4A0E-8622-C9BA93F0B36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77240" y="2225393"/>
            <a:ext cx="5110693" cy="782638"/>
          </a:xfrm>
        </p:spPr>
        <p:txBody>
          <a:bodyPr vert="horz" lIns="91440" tIns="45720" rIns="91440" bIns="45720" rtlCol="0">
            <a:normAutofit/>
          </a:bodyPr>
          <a:lstStyle>
            <a:lvl1pPr marL="0" indent="0" rtl="0">
              <a:buNone/>
              <a:defRPr lang="en-US" sz="2200"/>
            </a:lvl1pPr>
          </a:lstStyle>
          <a:p>
            <a:pPr lvl="0" rtl="0"/>
            <a:r>
              <a:rPr lang="it-IT" noProof="0" dirty="0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472388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Elemento grafico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igura a mano libera: Forma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  <p:sp>
          <p:nvSpPr>
            <p:cNvPr id="13" name="Figura a mano libera: Forma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20" name="Elemento grafico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4" name="Elemento grafico 15">
            <a:extLst>
              <a:ext uri="{FF2B5EF4-FFF2-40B4-BE49-F238E27FC236}">
                <a16:creationId xmlns:a16="http://schemas.microsoft.com/office/drawing/2014/main" xmlns="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F046B1A-A07C-45A3-8FE5-724E348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 anchor="b"/>
          <a:lstStyle/>
          <a:p>
            <a:pPr rtl="0"/>
            <a:r>
              <a:rPr lang="it-IT" noProof="0" smtClean="0"/>
              <a:t>Fare clic per modificare lo stile del titolo</a:t>
            </a:r>
            <a:endParaRPr lang="it-IT" noProof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xmlns="" id="{83799919-7F2B-44B7-BF0B-B0CE733AC6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277755"/>
            <a:ext cx="10515600" cy="3899207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t-IT" noProof="0" dirty="0"/>
              <a:t>Modifica gli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431123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Elemento grafico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igura a mano libera: Forma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  <p:sp>
          <p:nvSpPr>
            <p:cNvPr id="13" name="Figura a mano libera: Forma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20" name="Elemento grafico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4" name="Elemento grafico 15">
            <a:extLst>
              <a:ext uri="{FF2B5EF4-FFF2-40B4-BE49-F238E27FC236}">
                <a16:creationId xmlns:a16="http://schemas.microsoft.com/office/drawing/2014/main" xmlns="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F046B1A-A07C-45A3-8FE5-724E348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 anchor="b"/>
          <a:lstStyle/>
          <a:p>
            <a:pPr rtl="0"/>
            <a:r>
              <a:rPr lang="it-IT" noProof="0" smtClean="0"/>
              <a:t>Fare clic per modificare lo stile del titolo</a:t>
            </a:r>
            <a:endParaRPr lang="it-IT" noProof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xmlns="" id="{5460D6CB-9BA0-4BA9-9CF5-9D21E9F570C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277755"/>
            <a:ext cx="5181600" cy="3899207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16" name="Segnaposto contenuto 3">
            <a:extLst>
              <a:ext uri="{FF2B5EF4-FFF2-40B4-BE49-F238E27FC236}">
                <a16:creationId xmlns:a16="http://schemas.microsoft.com/office/drawing/2014/main" xmlns="" id="{EB0DDB5D-8949-4E45-A7CD-0402580BB05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277755"/>
            <a:ext cx="5181600" cy="3899208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870607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Elemento grafico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igura a mano libera: Forma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  <p:sp>
          <p:nvSpPr>
            <p:cNvPr id="13" name="Figura a mano libera: Forma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20" name="Elemento grafico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4" name="Elemento grafico 15">
            <a:extLst>
              <a:ext uri="{FF2B5EF4-FFF2-40B4-BE49-F238E27FC236}">
                <a16:creationId xmlns:a16="http://schemas.microsoft.com/office/drawing/2014/main" xmlns="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F046B1A-A07C-45A3-8FE5-724E348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 anchor="b"/>
          <a:lstStyle/>
          <a:p>
            <a:pPr rtl="0"/>
            <a:r>
              <a:rPr lang="it-IT" noProof="0" smtClean="0"/>
              <a:t>Fare clic per modificare lo stile del titolo</a:t>
            </a:r>
            <a:endParaRPr lang="it-IT" noProof="0"/>
          </a:p>
        </p:txBody>
      </p:sp>
      <p:sp>
        <p:nvSpPr>
          <p:cNvPr id="15" name="Segnaposto testo 2">
            <a:extLst>
              <a:ext uri="{FF2B5EF4-FFF2-40B4-BE49-F238E27FC236}">
                <a16:creationId xmlns:a16="http://schemas.microsoft.com/office/drawing/2014/main" xmlns="" id="{82C817C4-D92F-4269-B22D-5C2E522418D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68513"/>
            <a:ext cx="5157787" cy="436562"/>
          </a:xfrm>
        </p:spPr>
        <p:txBody>
          <a:bodyPr rtlCol="0" anchor="b">
            <a:normAutofit/>
          </a:bodyPr>
          <a:lstStyle>
            <a:lvl1pPr marL="0" indent="0" rtl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Modificare gli stili del testo dello schema</a:t>
            </a:r>
          </a:p>
        </p:txBody>
      </p:sp>
      <p:sp>
        <p:nvSpPr>
          <p:cNvPr id="16" name="Segnaposto contenuto 3">
            <a:extLst>
              <a:ext uri="{FF2B5EF4-FFF2-40B4-BE49-F238E27FC236}">
                <a16:creationId xmlns:a16="http://schemas.microsoft.com/office/drawing/2014/main" xmlns="" id="{C61514A7-2DEE-47E3-BCB4-FB81E9981DA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 rtlCol="0"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xmlns="" id="{3455C9D3-0938-4236-8E64-BBF582FCD239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068511"/>
            <a:ext cx="5183188" cy="436563"/>
          </a:xfrm>
        </p:spPr>
        <p:txBody>
          <a:bodyPr rtlCol="0"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Modificare gli stili del testo dello schema</a:t>
            </a:r>
          </a:p>
        </p:txBody>
      </p:sp>
      <p:sp>
        <p:nvSpPr>
          <p:cNvPr id="18" name="Segnaposto contenuto 5">
            <a:extLst>
              <a:ext uri="{FF2B5EF4-FFF2-40B4-BE49-F238E27FC236}">
                <a16:creationId xmlns:a16="http://schemas.microsoft.com/office/drawing/2014/main" xmlns="" id="{7331E254-1410-4989-81DE-84B684ACC71F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 rtlCol="0"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21810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Elemento grafico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igura a mano libera: Forma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  <p:sp>
          <p:nvSpPr>
            <p:cNvPr id="13" name="Figura a mano libera: Forma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20" name="Elemento grafico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F68ABD79-6AF5-4911-BEC2-A492F3ECD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45096"/>
          </a:xfrm>
        </p:spPr>
        <p:txBody>
          <a:bodyPr rtlCol="0" anchor="b"/>
          <a:lstStyle>
            <a:lvl1pPr rtl="0">
              <a:defRPr sz="3200"/>
            </a:lvl1pPr>
          </a:lstStyle>
          <a:p>
            <a:pPr rtl="0"/>
            <a:r>
              <a:rPr lang="it-IT" noProof="0" smtClean="0"/>
              <a:t>Fare clic per modificare lo stile del titolo</a:t>
            </a:r>
            <a:endParaRPr lang="it-IT" noProof="0" dirty="0"/>
          </a:p>
        </p:txBody>
      </p:sp>
      <p:sp>
        <p:nvSpPr>
          <p:cNvPr id="8" name="Segnaposto testo 3">
            <a:extLst>
              <a:ext uri="{FF2B5EF4-FFF2-40B4-BE49-F238E27FC236}">
                <a16:creationId xmlns:a16="http://schemas.microsoft.com/office/drawing/2014/main" xmlns="" id="{6489A680-EBE7-45A3-B520-2C50F59C793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66148"/>
            <a:ext cx="3932237" cy="3702840"/>
          </a:xfrm>
        </p:spPr>
        <p:txBody>
          <a:bodyPr rtlCol="0"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xmlns="" id="{202EEB9F-D255-46E9-AFBB-FCC4D93BEFC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10" name="Elemento grafico 15">
            <a:extLst>
              <a:ext uri="{FF2B5EF4-FFF2-40B4-BE49-F238E27FC236}">
                <a16:creationId xmlns:a16="http://schemas.microsoft.com/office/drawing/2014/main" xmlns="" id="{4F729341-632E-4151-9863-D40D91A16F84}"/>
              </a:ext>
            </a:extLst>
          </p:cNvPr>
          <p:cNvSpPr/>
          <p:nvPr userDrawn="1"/>
        </p:nvSpPr>
        <p:spPr>
          <a:xfrm>
            <a:off x="-11174" y="1947672"/>
            <a:ext cx="493776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094843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26" name="Elemento grafico 4">
            <a:extLst>
              <a:ext uri="{FF2B5EF4-FFF2-40B4-BE49-F238E27FC236}">
                <a16:creationId xmlns:a16="http://schemas.microsoft.com/office/drawing/2014/main" xmlns="" id="{7D57D3C0-DF85-4866-AC4B-ED6A0F6963A5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1" name="Elemento grafico 15">
            <a:extLst>
              <a:ext uri="{FF2B5EF4-FFF2-40B4-BE49-F238E27FC236}">
                <a16:creationId xmlns:a16="http://schemas.microsoft.com/office/drawing/2014/main" xmlns="" id="{FA387E18-8CE1-1648-81B1-6F1A0F183C30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44469CAF-CD13-4CCC-9569-14C8070AB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80744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it-IT" noProof="0" smtClean="0"/>
              <a:t>Fare clic per modificare lo stile del titolo</a:t>
            </a:r>
            <a:endParaRPr lang="it-IT" noProof="0" dirty="0"/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xmlns="" id="{36D4C583-322D-4347-807F-F6D6AF8852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30500"/>
            <a:ext cx="3932237" cy="3738488"/>
          </a:xfrm>
        </p:spPr>
        <p:txBody>
          <a:bodyPr rtlCol="0"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 dirty="0"/>
              <a:t>Modifica gli stili del testo dello schema</a:t>
            </a:r>
          </a:p>
        </p:txBody>
      </p:sp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xmlns="" id="{F138DBAD-2265-4E62-AB5B-F66A60D53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19738" y="0"/>
            <a:ext cx="6103620" cy="6857999"/>
          </a:xfrm>
          <a:custGeom>
            <a:avLst/>
            <a:gdLst>
              <a:gd name="connsiteX0" fmla="*/ 3914141 w 6103620"/>
              <a:gd name="connsiteY0" fmla="*/ 914400 h 6857999"/>
              <a:gd name="connsiteX1" fmla="*/ 6103620 w 6103620"/>
              <a:gd name="connsiteY1" fmla="*/ 914400 h 6857999"/>
              <a:gd name="connsiteX2" fmla="*/ 6103620 w 6103620"/>
              <a:gd name="connsiteY2" fmla="*/ 914404 h 6857999"/>
              <a:gd name="connsiteX3" fmla="*/ 4339591 w 6103620"/>
              <a:gd name="connsiteY3" fmla="*/ 6857999 h 6857999"/>
              <a:gd name="connsiteX4" fmla="*/ 2150113 w 6103620"/>
              <a:gd name="connsiteY4" fmla="*/ 6857999 h 6857999"/>
              <a:gd name="connsiteX5" fmla="*/ 1769111 w 6103620"/>
              <a:gd name="connsiteY5" fmla="*/ 0 h 6857999"/>
              <a:gd name="connsiteX6" fmla="*/ 3958591 w 6103620"/>
              <a:gd name="connsiteY6" fmla="*/ 0 h 6857999"/>
              <a:gd name="connsiteX7" fmla="*/ 2189480 w 6103620"/>
              <a:gd name="connsiteY7" fmla="*/ 5943601 h 6857999"/>
              <a:gd name="connsiteX8" fmla="*/ 0 w 6103620"/>
              <a:gd name="connsiteY8" fmla="*/ 594360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03620" h="6857999">
                <a:moveTo>
                  <a:pt x="3914141" y="914400"/>
                </a:moveTo>
                <a:lnTo>
                  <a:pt x="6103620" y="914400"/>
                </a:lnTo>
                <a:lnTo>
                  <a:pt x="6103620" y="914404"/>
                </a:lnTo>
                <a:lnTo>
                  <a:pt x="4339591" y="6857999"/>
                </a:lnTo>
                <a:lnTo>
                  <a:pt x="2150113" y="6857999"/>
                </a:lnTo>
                <a:close/>
                <a:moveTo>
                  <a:pt x="1769111" y="0"/>
                </a:moveTo>
                <a:lnTo>
                  <a:pt x="3958591" y="0"/>
                </a:lnTo>
                <a:lnTo>
                  <a:pt x="2189480" y="5943601"/>
                </a:lnTo>
                <a:lnTo>
                  <a:pt x="0" y="59436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6766817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Elemento grafico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igura a mano libera: Forma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  <p:sp>
          <p:nvSpPr>
            <p:cNvPr id="13" name="Figura a mano libera: Forma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20" name="Elemento grafico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21" name="Titolo 1">
            <a:extLst>
              <a:ext uri="{FF2B5EF4-FFF2-40B4-BE49-F238E27FC236}">
                <a16:creationId xmlns:a16="http://schemas.microsoft.com/office/drawing/2014/main" xmlns="" id="{AD7B9076-7693-4C5F-8305-D5529FF807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3272"/>
            <a:ext cx="5056083" cy="782638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DIAPOSITIVA VUOTA</a:t>
            </a:r>
          </a:p>
        </p:txBody>
      </p:sp>
      <p:sp>
        <p:nvSpPr>
          <p:cNvPr id="14" name="Elemento grafico 15">
            <a:extLst>
              <a:ext uri="{FF2B5EF4-FFF2-40B4-BE49-F238E27FC236}">
                <a16:creationId xmlns:a16="http://schemas.microsoft.com/office/drawing/2014/main" xmlns="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418320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Elemento grafico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igura a mano libera: Forma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  <p:sp>
          <p:nvSpPr>
            <p:cNvPr id="13" name="Figura a mano libera: Forma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20" name="Elemento grafico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452266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della sezione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egnaposto immagine 38">
            <a:extLst>
              <a:ext uri="{FF2B5EF4-FFF2-40B4-BE49-F238E27FC236}">
                <a16:creationId xmlns:a16="http://schemas.microsoft.com/office/drawing/2014/main" xmlns="" id="{61FE90B3-361E-4150-BE53-368ADEA27D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130966"/>
            <a:ext cx="12192000" cy="6602574"/>
          </a:xfrm>
          <a:custGeom>
            <a:avLst/>
            <a:gdLst>
              <a:gd name="connsiteX0" fmla="*/ 5864259 w 12192000"/>
              <a:gd name="connsiteY0" fmla="*/ 2895444 h 6602574"/>
              <a:gd name="connsiteX1" fmla="*/ 5864259 w 12192000"/>
              <a:gd name="connsiteY1" fmla="*/ 5383374 h 6602574"/>
              <a:gd name="connsiteX2" fmla="*/ 0 w 12192000"/>
              <a:gd name="connsiteY2" fmla="*/ 6602574 h 6602574"/>
              <a:gd name="connsiteX3" fmla="*/ 0 w 12192000"/>
              <a:gd name="connsiteY3" fmla="*/ 4114644 h 6602574"/>
              <a:gd name="connsiteX4" fmla="*/ 12192000 w 12192000"/>
              <a:gd name="connsiteY4" fmla="*/ 2726690 h 6602574"/>
              <a:gd name="connsiteX5" fmla="*/ 12192000 w 12192000"/>
              <a:gd name="connsiteY5" fmla="*/ 5214620 h 6602574"/>
              <a:gd name="connsiteX6" fmla="*/ 6104805 w 12192000"/>
              <a:gd name="connsiteY6" fmla="*/ 6470494 h 6602574"/>
              <a:gd name="connsiteX7" fmla="*/ 6104805 w 12192000"/>
              <a:gd name="connsiteY7" fmla="*/ 3982564 h 6602574"/>
              <a:gd name="connsiteX8" fmla="*/ 12192000 w 12192000"/>
              <a:gd name="connsiteY8" fmla="*/ 0 h 6602574"/>
              <a:gd name="connsiteX9" fmla="*/ 12192000 w 12192000"/>
              <a:gd name="connsiteY9" fmla="*/ 2487923 h 6602574"/>
              <a:gd name="connsiteX10" fmla="*/ 6104805 w 12192000"/>
              <a:gd name="connsiteY10" fmla="*/ 3742534 h 6602574"/>
              <a:gd name="connsiteX11" fmla="*/ 6104805 w 12192000"/>
              <a:gd name="connsiteY11" fmla="*/ 1255874 h 660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602574">
                <a:moveTo>
                  <a:pt x="5864259" y="2895444"/>
                </a:moveTo>
                <a:lnTo>
                  <a:pt x="5864259" y="5383374"/>
                </a:lnTo>
                <a:lnTo>
                  <a:pt x="0" y="6602574"/>
                </a:lnTo>
                <a:lnTo>
                  <a:pt x="0" y="4114644"/>
                </a:lnTo>
                <a:close/>
                <a:moveTo>
                  <a:pt x="12192000" y="2726690"/>
                </a:moveTo>
                <a:lnTo>
                  <a:pt x="12192000" y="5214620"/>
                </a:lnTo>
                <a:lnTo>
                  <a:pt x="6104805" y="6470494"/>
                </a:lnTo>
                <a:lnTo>
                  <a:pt x="6104805" y="3982564"/>
                </a:lnTo>
                <a:close/>
                <a:moveTo>
                  <a:pt x="12192000" y="0"/>
                </a:moveTo>
                <a:lnTo>
                  <a:pt x="12192000" y="2487923"/>
                </a:lnTo>
                <a:lnTo>
                  <a:pt x="6104805" y="3742534"/>
                </a:lnTo>
                <a:lnTo>
                  <a:pt x="6104805" y="12558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F097552-E3A8-41F6-B00B-4A39A247A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240" y="1033272"/>
            <a:ext cx="5056083" cy="782638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DIAPOSITIVA DIVISORE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15" name="Elemento grafico 4">
            <a:extLst>
              <a:ext uri="{FF2B5EF4-FFF2-40B4-BE49-F238E27FC236}">
                <a16:creationId xmlns:a16="http://schemas.microsoft.com/office/drawing/2014/main" xmlns="" id="{2095D1D4-8CA3-4CA3-825D-088EDB51A8AE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7" name="Elemento grafico 15">
            <a:extLst>
              <a:ext uri="{FF2B5EF4-FFF2-40B4-BE49-F238E27FC236}">
                <a16:creationId xmlns:a16="http://schemas.microsoft.com/office/drawing/2014/main" xmlns="" id="{2DB5E70B-ECC9-4800-9DC0-5897EF3F16AB}"/>
              </a:ext>
            </a:extLst>
          </p:cNvPr>
          <p:cNvSpPr/>
          <p:nvPr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1" name="Segnaposto testo 17">
            <a:extLst>
              <a:ext uri="{FF2B5EF4-FFF2-40B4-BE49-F238E27FC236}">
                <a16:creationId xmlns:a16="http://schemas.microsoft.com/office/drawing/2014/main" xmlns="" id="{18AF4189-33DF-9B46-9624-C722FCE07D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2225392"/>
            <a:ext cx="4421856" cy="749047"/>
          </a:xfrm>
        </p:spPr>
        <p:txBody>
          <a:bodyPr rtlCol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823477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ual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egnaposto testo 21">
            <a:extLst>
              <a:ext uri="{FF2B5EF4-FFF2-40B4-BE49-F238E27FC236}">
                <a16:creationId xmlns:a16="http://schemas.microsoft.com/office/drawing/2014/main" xmlns="" id="{10000CCD-6AFF-4E65-8858-5502306E58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5578" y="1974209"/>
            <a:ext cx="882686" cy="10922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6000" b="1">
                <a:solidFill>
                  <a:schemeClr val="bg2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1</a:t>
            </a:r>
          </a:p>
        </p:txBody>
      </p:sp>
      <p:sp>
        <p:nvSpPr>
          <p:cNvPr id="32" name="Segnaposto testo 24">
            <a:extLst>
              <a:ext uri="{FF2B5EF4-FFF2-40B4-BE49-F238E27FC236}">
                <a16:creationId xmlns:a16="http://schemas.microsoft.com/office/drawing/2014/main" xmlns="" id="{D5D777E5-98F6-416A-8D23-3399269D85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42535" y="1998209"/>
            <a:ext cx="3103110" cy="1032355"/>
          </a:xfrm>
        </p:spPr>
        <p:txBody>
          <a:bodyPr rtlCol="0">
            <a:noAutofit/>
          </a:bodyPr>
          <a:lstStyle>
            <a:lvl1pPr marL="0" indent="0" rtl="0">
              <a:lnSpc>
                <a:spcPct val="100000"/>
              </a:lnSpc>
              <a:spcBef>
                <a:spcPts val="600"/>
              </a:spcBef>
              <a:buNone/>
              <a:defRPr sz="2200" b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33" name="Segnaposto testo 21">
            <a:extLst>
              <a:ext uri="{FF2B5EF4-FFF2-40B4-BE49-F238E27FC236}">
                <a16:creationId xmlns:a16="http://schemas.microsoft.com/office/drawing/2014/main" xmlns="" id="{C979BADF-99B5-4C91-AAE5-FC2C4DBEDE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0642" y="1974209"/>
            <a:ext cx="882686" cy="10922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6000" b="1">
                <a:solidFill>
                  <a:schemeClr val="bg2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2</a:t>
            </a:r>
          </a:p>
        </p:txBody>
      </p:sp>
      <p:sp>
        <p:nvSpPr>
          <p:cNvPr id="34" name="Segnaposto testo 24">
            <a:extLst>
              <a:ext uri="{FF2B5EF4-FFF2-40B4-BE49-F238E27FC236}">
                <a16:creationId xmlns:a16="http://schemas.microsoft.com/office/drawing/2014/main" xmlns="" id="{6706F6A2-1599-4D73-9288-3ECEACDDCAE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77939" y="1998209"/>
            <a:ext cx="2243918" cy="1032355"/>
          </a:xfrm>
        </p:spPr>
        <p:txBody>
          <a:bodyPr rtlCol="0">
            <a:noAutofit/>
          </a:bodyPr>
          <a:lstStyle>
            <a:lvl1pPr marL="0" indent="0" rtl="0">
              <a:lnSpc>
                <a:spcPct val="100000"/>
              </a:lnSpc>
              <a:spcBef>
                <a:spcPts val="600"/>
              </a:spcBef>
              <a:buNone/>
              <a:defRPr sz="2200" b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35" name="Segnaposto testo 21">
            <a:extLst>
              <a:ext uri="{FF2B5EF4-FFF2-40B4-BE49-F238E27FC236}">
                <a16:creationId xmlns:a16="http://schemas.microsoft.com/office/drawing/2014/main" xmlns="" id="{BAE5E245-1702-4722-895D-0808BB0A86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06755" y="1991988"/>
            <a:ext cx="882686" cy="10922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6000" b="1">
                <a:solidFill>
                  <a:schemeClr val="bg2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3</a:t>
            </a:r>
          </a:p>
        </p:txBody>
      </p:sp>
      <p:sp>
        <p:nvSpPr>
          <p:cNvPr id="36" name="Segnaposto testo 24">
            <a:extLst>
              <a:ext uri="{FF2B5EF4-FFF2-40B4-BE49-F238E27FC236}">
                <a16:creationId xmlns:a16="http://schemas.microsoft.com/office/drawing/2014/main" xmlns="" id="{3701E665-3CED-413C-BAC6-CE003B1494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64052" y="2015988"/>
            <a:ext cx="2959116" cy="1032355"/>
          </a:xfrm>
        </p:spPr>
        <p:txBody>
          <a:bodyPr rtlCol="0">
            <a:noAutofit/>
          </a:bodyPr>
          <a:lstStyle>
            <a:lvl1pPr marL="0" indent="0" rtl="0">
              <a:lnSpc>
                <a:spcPct val="100000"/>
              </a:lnSpc>
              <a:spcBef>
                <a:spcPts val="600"/>
              </a:spcBef>
              <a:buNone/>
              <a:defRPr sz="2200" b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37" name="Segnaposto testo 24">
            <a:extLst>
              <a:ext uri="{FF2B5EF4-FFF2-40B4-BE49-F238E27FC236}">
                <a16:creationId xmlns:a16="http://schemas.microsoft.com/office/drawing/2014/main" xmlns="" id="{E01406B4-D44B-4D1E-91F3-D87541EAD4C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20059" y="2927531"/>
            <a:ext cx="1698625" cy="800100"/>
          </a:xfrm>
        </p:spPr>
        <p:txBody>
          <a:bodyPr rtlCol="0">
            <a:normAutofit/>
          </a:bodyPr>
          <a:lstStyle>
            <a:lvl1pPr marL="0" indent="0" rtl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38" name="Segnaposto testo 24">
            <a:extLst>
              <a:ext uri="{FF2B5EF4-FFF2-40B4-BE49-F238E27FC236}">
                <a16:creationId xmlns:a16="http://schemas.microsoft.com/office/drawing/2014/main" xmlns="" id="{9AAD5CF9-9A59-4C5F-8C29-B92AD601211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18684" y="2927531"/>
            <a:ext cx="1698625" cy="800100"/>
          </a:xfrm>
        </p:spPr>
        <p:txBody>
          <a:bodyPr rtlCol="0">
            <a:normAutofit/>
          </a:bodyPr>
          <a:lstStyle>
            <a:lvl1pPr marL="0" indent="0" rtl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39" name="Segnaposto testo 24">
            <a:extLst>
              <a:ext uri="{FF2B5EF4-FFF2-40B4-BE49-F238E27FC236}">
                <a16:creationId xmlns:a16="http://schemas.microsoft.com/office/drawing/2014/main" xmlns="" id="{C6725172-65CC-4645-B23F-E77886468F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94793" y="2927531"/>
            <a:ext cx="2599197" cy="800100"/>
          </a:xfrm>
        </p:spPr>
        <p:txBody>
          <a:bodyPr rtlCol="0">
            <a:normAutofit/>
          </a:bodyPr>
          <a:lstStyle>
            <a:lvl1pPr marL="0" indent="0" rtl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40" name="Segnaposto testo 24">
            <a:extLst>
              <a:ext uri="{FF2B5EF4-FFF2-40B4-BE49-F238E27FC236}">
                <a16:creationId xmlns:a16="http://schemas.microsoft.com/office/drawing/2014/main" xmlns="" id="{0EA5E6CA-5C78-4B75-BA22-59750E7D450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876955" y="2925988"/>
            <a:ext cx="3726423" cy="800100"/>
          </a:xfrm>
        </p:spPr>
        <p:txBody>
          <a:bodyPr rtlCol="0">
            <a:normAutofit/>
          </a:bodyPr>
          <a:lstStyle>
            <a:lvl1pPr marL="0" indent="0" rtl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41" name="Segnaposto testo 24">
            <a:extLst>
              <a:ext uri="{FF2B5EF4-FFF2-40B4-BE49-F238E27FC236}">
                <a16:creationId xmlns:a16="http://schemas.microsoft.com/office/drawing/2014/main" xmlns="" id="{E1C61752-F57C-4FBF-93F3-06F43CCA43C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84133" y="5751926"/>
            <a:ext cx="9623735" cy="470478"/>
          </a:xfrm>
        </p:spPr>
        <p:txBody>
          <a:bodyPr rtlCol="0">
            <a:normAutofit/>
          </a:bodyPr>
          <a:lstStyle>
            <a:lvl1pPr marL="0" indent="0" algn="ctr" rtl="0">
              <a:buNone/>
              <a:defRPr sz="1600" b="0">
                <a:solidFill>
                  <a:schemeClr val="tx2"/>
                </a:solidFill>
                <a:latin typeface="+mn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42" name="Segnaposto testo 24">
            <a:extLst>
              <a:ext uri="{FF2B5EF4-FFF2-40B4-BE49-F238E27FC236}">
                <a16:creationId xmlns:a16="http://schemas.microsoft.com/office/drawing/2014/main" xmlns="" id="{E0232175-FB97-4039-8136-B9DD27441C0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94791" y="4893792"/>
            <a:ext cx="2599199" cy="615026"/>
          </a:xfrm>
        </p:spPr>
        <p:txBody>
          <a:bodyPr rtlCol="0">
            <a:normAutofit/>
          </a:bodyPr>
          <a:lstStyle>
            <a:lvl1pPr marL="0" indent="0" rtl="0">
              <a:buNone/>
              <a:defRPr sz="1600" b="0">
                <a:solidFill>
                  <a:schemeClr val="bg2"/>
                </a:solidFill>
                <a:latin typeface="+mn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43" name="Segnaposto testo 24">
            <a:extLst>
              <a:ext uri="{FF2B5EF4-FFF2-40B4-BE49-F238E27FC236}">
                <a16:creationId xmlns:a16="http://schemas.microsoft.com/office/drawing/2014/main" xmlns="" id="{6E5262C3-0603-403F-AB36-FB4EB9FC7BC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90713" y="4893792"/>
            <a:ext cx="3712665" cy="615026"/>
          </a:xfrm>
        </p:spPr>
        <p:txBody>
          <a:bodyPr rtlCol="0">
            <a:normAutofit/>
          </a:bodyPr>
          <a:lstStyle>
            <a:lvl1pPr marL="0" indent="0" rtl="0">
              <a:buNone/>
              <a:defRPr sz="1600" b="0">
                <a:solidFill>
                  <a:schemeClr val="bg2"/>
                </a:solidFill>
                <a:latin typeface="+mn-lt"/>
              </a:defRPr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44" name="Segnaposto immagine 12">
            <a:extLst>
              <a:ext uri="{FF2B5EF4-FFF2-40B4-BE49-F238E27FC236}">
                <a16:creationId xmlns:a16="http://schemas.microsoft.com/office/drawing/2014/main" xmlns="" id="{D2FBACFC-8B68-4A37-95A4-26BE5A23D75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20058" y="3800404"/>
            <a:ext cx="3273552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46" name="Segnaposto immagine 12">
            <a:extLst>
              <a:ext uri="{FF2B5EF4-FFF2-40B4-BE49-F238E27FC236}">
                <a16:creationId xmlns:a16="http://schemas.microsoft.com/office/drawing/2014/main" xmlns="" id="{5A6A36C6-8489-4333-927A-141D8F98AE5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794792" y="3864572"/>
            <a:ext cx="2599199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47" name="Segnaposto immagine 9">
            <a:extLst>
              <a:ext uri="{FF2B5EF4-FFF2-40B4-BE49-F238E27FC236}">
                <a16:creationId xmlns:a16="http://schemas.microsoft.com/office/drawing/2014/main" xmlns="" id="{BB2DF986-C446-4302-9099-B1512AD5D8CA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876955" y="3864572"/>
            <a:ext cx="2599200" cy="8964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22" name="Titolo 1">
            <a:extLst>
              <a:ext uri="{FF2B5EF4-FFF2-40B4-BE49-F238E27FC236}">
                <a16:creationId xmlns:a16="http://schemas.microsoft.com/office/drawing/2014/main" xmlns="" id="{BB58C539-3FDE-4755-BEB4-C953AA292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741320"/>
            <a:ext cx="10506743" cy="782638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COME USARE QUESTO MODELLO</a:t>
            </a:r>
          </a:p>
        </p:txBody>
      </p:sp>
      <p:sp>
        <p:nvSpPr>
          <p:cNvPr id="23" name="Elemento grafico 15">
            <a:extLst>
              <a:ext uri="{FF2B5EF4-FFF2-40B4-BE49-F238E27FC236}">
                <a16:creationId xmlns:a16="http://schemas.microsoft.com/office/drawing/2014/main" xmlns="" id="{8EDA54DA-ED01-4416-96BF-C8968F4684B4}"/>
              </a:ext>
            </a:extLst>
          </p:cNvPr>
          <p:cNvSpPr/>
          <p:nvPr userDrawn="1"/>
        </p:nvSpPr>
        <p:spPr>
          <a:xfrm>
            <a:off x="-11173" y="1610268"/>
            <a:ext cx="9252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11389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egnaposto immagine 24">
            <a:extLst>
              <a:ext uri="{FF2B5EF4-FFF2-40B4-BE49-F238E27FC236}">
                <a16:creationId xmlns:a16="http://schemas.microsoft.com/office/drawing/2014/main" xmlns="" id="{9D8367A5-C050-47FB-A1BD-54CD13DE3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19738" y="0"/>
            <a:ext cx="6103621" cy="6858000"/>
          </a:xfrm>
          <a:custGeom>
            <a:avLst/>
            <a:gdLst>
              <a:gd name="connsiteX0" fmla="*/ 3914141 w 6103621"/>
              <a:gd name="connsiteY0" fmla="*/ 914400 h 6858000"/>
              <a:gd name="connsiteX1" fmla="*/ 6103621 w 6103621"/>
              <a:gd name="connsiteY1" fmla="*/ 914400 h 6858000"/>
              <a:gd name="connsiteX2" fmla="*/ 4339591 w 6103621"/>
              <a:gd name="connsiteY2" fmla="*/ 6858000 h 6858000"/>
              <a:gd name="connsiteX3" fmla="*/ 2150112 w 6103621"/>
              <a:gd name="connsiteY3" fmla="*/ 6858000 h 6858000"/>
              <a:gd name="connsiteX4" fmla="*/ 1769111 w 6103621"/>
              <a:gd name="connsiteY4" fmla="*/ 0 h 6858000"/>
              <a:gd name="connsiteX5" fmla="*/ 3958591 w 6103621"/>
              <a:gd name="connsiteY5" fmla="*/ 0 h 6858000"/>
              <a:gd name="connsiteX6" fmla="*/ 2189480 w 6103621"/>
              <a:gd name="connsiteY6" fmla="*/ 5943601 h 6858000"/>
              <a:gd name="connsiteX7" fmla="*/ 0 w 6103621"/>
              <a:gd name="connsiteY7" fmla="*/ 594360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3621" h="6858000">
                <a:moveTo>
                  <a:pt x="3914141" y="914400"/>
                </a:moveTo>
                <a:lnTo>
                  <a:pt x="6103621" y="914400"/>
                </a:lnTo>
                <a:lnTo>
                  <a:pt x="4339591" y="6858000"/>
                </a:lnTo>
                <a:lnTo>
                  <a:pt x="2150112" y="6858000"/>
                </a:lnTo>
                <a:close/>
                <a:moveTo>
                  <a:pt x="1769111" y="0"/>
                </a:moveTo>
                <a:lnTo>
                  <a:pt x="3958591" y="0"/>
                </a:lnTo>
                <a:lnTo>
                  <a:pt x="2189480" y="5943601"/>
                </a:lnTo>
                <a:lnTo>
                  <a:pt x="0" y="59436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14" name="Segnaposto testo 14">
            <a:extLst>
              <a:ext uri="{FF2B5EF4-FFF2-40B4-BE49-F238E27FC236}">
                <a16:creationId xmlns:a16="http://schemas.microsoft.com/office/drawing/2014/main" xmlns="" id="{302F0820-F94A-40EF-B3BE-26CD0CB5517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4032" y="3074529"/>
            <a:ext cx="4421856" cy="2588637"/>
          </a:xfrm>
        </p:spPr>
        <p:txBody>
          <a:bodyPr lIns="0" rtlCol="0">
            <a:normAutofit/>
          </a:bodyPr>
          <a:lstStyle>
            <a:lvl1pPr marL="180000" indent="-180000" rtl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it-IT" noProof="0" dirty="0"/>
              <a:t>Modifica gli stili del testo dello schema</a:t>
            </a:r>
          </a:p>
        </p:txBody>
      </p:sp>
      <p:sp>
        <p:nvSpPr>
          <p:cNvPr id="21" name="Titolo 1">
            <a:extLst>
              <a:ext uri="{FF2B5EF4-FFF2-40B4-BE49-F238E27FC236}">
                <a16:creationId xmlns:a16="http://schemas.microsoft.com/office/drawing/2014/main" xmlns="" id="{33528AEE-54AB-4366-9576-BBA1CE5F3A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2746"/>
            <a:ext cx="5056083" cy="782638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LAYOUT TESTO 1</a:t>
            </a:r>
          </a:p>
        </p:txBody>
      </p:sp>
      <p:sp>
        <p:nvSpPr>
          <p:cNvPr id="22" name="Segnaposto testo 17">
            <a:extLst>
              <a:ext uri="{FF2B5EF4-FFF2-40B4-BE49-F238E27FC236}">
                <a16:creationId xmlns:a16="http://schemas.microsoft.com/office/drawing/2014/main" xmlns="" id="{A1867536-E941-4FED-8B68-2609143C2A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2225392"/>
            <a:ext cx="4421856" cy="749047"/>
          </a:xfrm>
        </p:spPr>
        <p:txBody>
          <a:bodyPr rtlCol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26" name="Elemento grafico 4">
            <a:extLst>
              <a:ext uri="{FF2B5EF4-FFF2-40B4-BE49-F238E27FC236}">
                <a16:creationId xmlns:a16="http://schemas.microsoft.com/office/drawing/2014/main" xmlns="" id="{7D57D3C0-DF85-4866-AC4B-ED6A0F6963A5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1" name="Elemento grafico 15">
            <a:extLst>
              <a:ext uri="{FF2B5EF4-FFF2-40B4-BE49-F238E27FC236}">
                <a16:creationId xmlns:a16="http://schemas.microsoft.com/office/drawing/2014/main" xmlns="" id="{FA387E18-8CE1-1648-81B1-6F1A0F183C30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721395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immagine 21">
            <a:extLst>
              <a:ext uri="{FF2B5EF4-FFF2-40B4-BE49-F238E27FC236}">
                <a16:creationId xmlns:a16="http://schemas.microsoft.com/office/drawing/2014/main" xmlns="" id="{B2044CCF-605D-4D6E-A41D-D6AED53B223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04811"/>
            <a:ext cx="6108872" cy="5485128"/>
          </a:xfrm>
          <a:custGeom>
            <a:avLst/>
            <a:gdLst>
              <a:gd name="connsiteX0" fmla="*/ 0 w 6108872"/>
              <a:gd name="connsiteY0" fmla="*/ 2203471 h 5485128"/>
              <a:gd name="connsiteX1" fmla="*/ 6108872 w 6108872"/>
              <a:gd name="connsiteY1" fmla="*/ 3505695 h 5485128"/>
              <a:gd name="connsiteX2" fmla="*/ 6108872 w 6108872"/>
              <a:gd name="connsiteY2" fmla="*/ 5485128 h 5485128"/>
              <a:gd name="connsiteX3" fmla="*/ 0 w 6108872"/>
              <a:gd name="connsiteY3" fmla="*/ 4182903 h 5485128"/>
              <a:gd name="connsiteX4" fmla="*/ 0 w 6108872"/>
              <a:gd name="connsiteY4" fmla="*/ 0 h 5485128"/>
              <a:gd name="connsiteX5" fmla="*/ 6108872 w 6108872"/>
              <a:gd name="connsiteY5" fmla="*/ 1302225 h 5485128"/>
              <a:gd name="connsiteX6" fmla="*/ 6108872 w 6108872"/>
              <a:gd name="connsiteY6" fmla="*/ 3281657 h 5485128"/>
              <a:gd name="connsiteX7" fmla="*/ 0 w 6108872"/>
              <a:gd name="connsiteY7" fmla="*/ 1979432 h 548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8872" h="5485128">
                <a:moveTo>
                  <a:pt x="0" y="2203471"/>
                </a:moveTo>
                <a:lnTo>
                  <a:pt x="6108872" y="3505695"/>
                </a:lnTo>
                <a:lnTo>
                  <a:pt x="6108872" y="5485128"/>
                </a:lnTo>
                <a:lnTo>
                  <a:pt x="0" y="4182903"/>
                </a:lnTo>
                <a:close/>
                <a:moveTo>
                  <a:pt x="0" y="0"/>
                </a:moveTo>
                <a:lnTo>
                  <a:pt x="6108872" y="1302225"/>
                </a:lnTo>
                <a:lnTo>
                  <a:pt x="6108872" y="3281657"/>
                </a:lnTo>
                <a:lnTo>
                  <a:pt x="0" y="19794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16" name="Segnaposto testo 14">
            <a:extLst>
              <a:ext uri="{FF2B5EF4-FFF2-40B4-BE49-F238E27FC236}">
                <a16:creationId xmlns:a16="http://schemas.microsoft.com/office/drawing/2014/main" xmlns="" id="{E7F180F3-53B1-4A31-82A4-E6F9B5D8D8A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81205" y="3090572"/>
            <a:ext cx="4421857" cy="2588637"/>
          </a:xfrm>
        </p:spPr>
        <p:txBody>
          <a:bodyPr lIns="0" rtlCol="0">
            <a:normAutofit/>
          </a:bodyPr>
          <a:lstStyle>
            <a:lvl1pPr marL="180000" indent="-180000" rtl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it-IT" noProof="0" dirty="0"/>
              <a:t>Modifica gli stili del testo dello schema</a:t>
            </a:r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xmlns="" id="{BD523330-9E96-4C6E-B5A4-6B543D365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81206" y="1046140"/>
            <a:ext cx="5056083" cy="782638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LAYOUT TESTO 2</a:t>
            </a:r>
          </a:p>
        </p:txBody>
      </p:sp>
      <p:sp>
        <p:nvSpPr>
          <p:cNvPr id="18" name="Segnaposto testo 17">
            <a:extLst>
              <a:ext uri="{FF2B5EF4-FFF2-40B4-BE49-F238E27FC236}">
                <a16:creationId xmlns:a16="http://schemas.microsoft.com/office/drawing/2014/main" xmlns="" id="{1A08F6B3-0ADA-4ECF-8D25-7DFE4A3641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81206" y="2241515"/>
            <a:ext cx="4421856" cy="749047"/>
          </a:xfrm>
        </p:spPr>
        <p:txBody>
          <a:bodyPr rtlCol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19" name="Elemento grafico 15">
            <a:extLst>
              <a:ext uri="{FF2B5EF4-FFF2-40B4-BE49-F238E27FC236}">
                <a16:creationId xmlns:a16="http://schemas.microsoft.com/office/drawing/2014/main" xmlns="" id="{5CCECBFE-3C2B-4492-BCDA-1EFEB5E3E092}"/>
              </a:ext>
            </a:extLst>
          </p:cNvPr>
          <p:cNvSpPr/>
          <p:nvPr userDrawn="1"/>
        </p:nvSpPr>
        <p:spPr>
          <a:xfrm flipH="1">
            <a:off x="6980920" y="1947672"/>
            <a:ext cx="5220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20" name="Elemento grafico 4">
            <a:extLst>
              <a:ext uri="{FF2B5EF4-FFF2-40B4-BE49-F238E27FC236}">
                <a16:creationId xmlns:a16="http://schemas.microsoft.com/office/drawing/2014/main" xmlns="" id="{3441B044-38F8-49ED-845B-5D926C811447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59919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due sezio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Elemento grafico 1">
            <a:extLst>
              <a:ext uri="{FF2B5EF4-FFF2-40B4-BE49-F238E27FC236}">
                <a16:creationId xmlns:a16="http://schemas.microsoft.com/office/drawing/2014/main" xmlns="" id="{2C819B96-1084-49C3-82B7-229513AC2269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Figura a mano libera: Forma 15">
              <a:extLst>
                <a:ext uri="{FF2B5EF4-FFF2-40B4-BE49-F238E27FC236}">
                  <a16:creationId xmlns:a16="http://schemas.microsoft.com/office/drawing/2014/main" xmlns="" id="{45765A4C-A810-4DB9-9186-CA21666D77CD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xmlns="" id="{2758CCEA-6327-4FC9-8472-4E74DC77BAD5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8" name="Segnaposto testo 2">
            <a:extLst>
              <a:ext uri="{FF2B5EF4-FFF2-40B4-BE49-F238E27FC236}">
                <a16:creationId xmlns:a16="http://schemas.microsoft.com/office/drawing/2014/main" xmlns="" id="{03373955-AB5B-4186-8098-9DBA0AB265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74031" y="2993041"/>
            <a:ext cx="4365625" cy="454353"/>
          </a:xfrm>
        </p:spPr>
        <p:txBody>
          <a:bodyPr rtlCol="0">
            <a:noAutofit/>
          </a:bodyPr>
          <a:lstStyle>
            <a:lvl1pPr marL="0" indent="0">
              <a:buNone/>
              <a:defRPr sz="27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Titolo sezione 1</a:t>
            </a:r>
          </a:p>
        </p:txBody>
      </p:sp>
      <p:sp>
        <p:nvSpPr>
          <p:cNvPr id="10" name="Segnaposto testo 2">
            <a:extLst>
              <a:ext uri="{FF2B5EF4-FFF2-40B4-BE49-F238E27FC236}">
                <a16:creationId xmlns:a16="http://schemas.microsoft.com/office/drawing/2014/main" xmlns="" id="{23A3472E-32B4-4CAD-B5D0-420AA3FB4CE3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627120" y="2993041"/>
            <a:ext cx="4365625" cy="454353"/>
          </a:xfrm>
        </p:spPr>
        <p:txBody>
          <a:bodyPr rtlCol="0">
            <a:noAutofit/>
          </a:bodyPr>
          <a:lstStyle>
            <a:lvl1pPr marL="0" indent="0">
              <a:buNone/>
              <a:defRPr sz="27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Titolo sezione 2</a:t>
            </a:r>
          </a:p>
        </p:txBody>
      </p:sp>
      <p:sp>
        <p:nvSpPr>
          <p:cNvPr id="11" name="Segnaposto testo 26">
            <a:extLst>
              <a:ext uri="{FF2B5EF4-FFF2-40B4-BE49-F238E27FC236}">
                <a16:creationId xmlns:a16="http://schemas.microsoft.com/office/drawing/2014/main" xmlns="" id="{1AEED068-3EA0-4BF4-875C-02473E9EB0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032" y="3563411"/>
            <a:ext cx="4365625" cy="2333625"/>
          </a:xfrm>
        </p:spPr>
        <p:txBody>
          <a:bodyPr rtlCol="0">
            <a:normAutofit/>
          </a:bodyPr>
          <a:lstStyle>
            <a:lvl1pPr marL="180000" indent="-180000" rtl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it-IT" noProof="0" dirty="0"/>
              <a:t>Modifica gli stili del testo dello schema</a:t>
            </a:r>
          </a:p>
        </p:txBody>
      </p:sp>
      <p:sp>
        <p:nvSpPr>
          <p:cNvPr id="12" name="Segnaposto testo 26">
            <a:extLst>
              <a:ext uri="{FF2B5EF4-FFF2-40B4-BE49-F238E27FC236}">
                <a16:creationId xmlns:a16="http://schemas.microsoft.com/office/drawing/2014/main" xmlns="" id="{3590B9DA-A2DF-4AE1-9A98-C7B84F48C3A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27121" y="3563411"/>
            <a:ext cx="4365625" cy="2333625"/>
          </a:xfrm>
        </p:spPr>
        <p:txBody>
          <a:bodyPr rtlCol="0">
            <a:normAutofit/>
          </a:bodyPr>
          <a:lstStyle>
            <a:lvl1pPr marL="180000" indent="-180000" rtl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it-IT" noProof="0" dirty="0"/>
              <a:t>Modifica gli stili del testo dello schema</a:t>
            </a:r>
          </a:p>
        </p:txBody>
      </p:sp>
      <p:sp>
        <p:nvSpPr>
          <p:cNvPr id="19" name="Elemento grafico 4">
            <a:extLst>
              <a:ext uri="{FF2B5EF4-FFF2-40B4-BE49-F238E27FC236}">
                <a16:creationId xmlns:a16="http://schemas.microsoft.com/office/drawing/2014/main" xmlns="" id="{CC6E1909-954A-41BF-9CF4-2CB53F6862EF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xmlns="" id="{9845E736-FB54-4B3D-821B-60C0AB9E1A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3272"/>
            <a:ext cx="5056083" cy="782638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CONFRONTO</a:t>
            </a:r>
          </a:p>
        </p:txBody>
      </p:sp>
      <p:sp>
        <p:nvSpPr>
          <p:cNvPr id="21" name="Segnaposto testo 17">
            <a:extLst>
              <a:ext uri="{FF2B5EF4-FFF2-40B4-BE49-F238E27FC236}">
                <a16:creationId xmlns:a16="http://schemas.microsoft.com/office/drawing/2014/main" xmlns="" id="{AFF98BA6-47F6-4796-B970-98EE605E81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2221992"/>
            <a:ext cx="10218713" cy="665713"/>
          </a:xfrm>
        </p:spPr>
        <p:txBody>
          <a:bodyPr rtlCol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18" name="Elemento grafico 15">
            <a:extLst>
              <a:ext uri="{FF2B5EF4-FFF2-40B4-BE49-F238E27FC236}">
                <a16:creationId xmlns:a16="http://schemas.microsoft.com/office/drawing/2014/main" xmlns="" id="{5E78F6F2-1702-E74A-86B2-0C42A30F3378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45037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Elemento grafico 1">
            <a:extLst>
              <a:ext uri="{FF2B5EF4-FFF2-40B4-BE49-F238E27FC236}">
                <a16:creationId xmlns:a16="http://schemas.microsoft.com/office/drawing/2014/main" xmlns="" id="{2C819B96-1084-49C3-82B7-229513AC2269}"/>
              </a:ext>
            </a:extLst>
          </p:cNvPr>
          <p:cNvGrpSpPr/>
          <p:nvPr/>
        </p:nvGrpSpPr>
        <p:grpSpPr>
          <a:xfrm>
            <a:off x="-12700" y="-12700"/>
            <a:ext cx="12217400" cy="6883400"/>
            <a:chOff x="-12700" y="-12700"/>
            <a:chExt cx="12217400" cy="6883400"/>
          </a:xfrm>
        </p:grpSpPr>
        <p:sp>
          <p:nvSpPr>
            <p:cNvPr id="16" name="Figura a mano libera: Forma 15">
              <a:extLst>
                <a:ext uri="{FF2B5EF4-FFF2-40B4-BE49-F238E27FC236}">
                  <a16:creationId xmlns:a16="http://schemas.microsoft.com/office/drawing/2014/main" xmlns="" id="{45765A4C-A810-4DB9-9186-CA21666D77CD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xmlns="" id="{2758CCEA-6327-4FC9-8472-4E74DC77BAD5}"/>
                </a:ext>
              </a:extLst>
            </p:cNvPr>
            <p:cNvSpPr/>
            <p:nvPr/>
          </p:nvSpPr>
          <p:spPr>
            <a:xfrm>
              <a:off x="542021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19" name="Elemento grafico 4">
            <a:extLst>
              <a:ext uri="{FF2B5EF4-FFF2-40B4-BE49-F238E27FC236}">
                <a16:creationId xmlns:a16="http://schemas.microsoft.com/office/drawing/2014/main" xmlns="" id="{CC6E1909-954A-41BF-9CF4-2CB53F6862EF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8" name="Segnaposto grafico 18">
            <a:extLst>
              <a:ext uri="{FF2B5EF4-FFF2-40B4-BE49-F238E27FC236}">
                <a16:creationId xmlns:a16="http://schemas.microsoft.com/office/drawing/2014/main" xmlns="" id="{68B512F2-EA3E-483F-B5D4-29DFD6C37B36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6096001" y="1246188"/>
            <a:ext cx="5170034" cy="4365625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it-IT" noProof="0" smtClean="0"/>
              <a:t>Fare clic sull'icona per inserire un grafico</a:t>
            </a:r>
            <a:endParaRPr lang="it-IT" noProof="0"/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xmlns="" id="{AD58E79F-20BB-644D-8C49-25B57E347D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317173"/>
            <a:ext cx="2825496" cy="1524185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DIAPOSITIVA</a:t>
            </a:r>
            <a:br>
              <a:rPr lang="it-IT" noProof="0"/>
            </a:br>
            <a:r>
              <a:rPr lang="it-IT" noProof="0"/>
              <a:t>CON GRAFICO</a:t>
            </a:r>
          </a:p>
        </p:txBody>
      </p:sp>
      <p:sp>
        <p:nvSpPr>
          <p:cNvPr id="23" name="Segnaposto testo 17">
            <a:extLst>
              <a:ext uri="{FF2B5EF4-FFF2-40B4-BE49-F238E27FC236}">
                <a16:creationId xmlns:a16="http://schemas.microsoft.com/office/drawing/2014/main" xmlns="" id="{EF8E92E6-C1C9-854A-93EE-FD201AF050F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3198228"/>
            <a:ext cx="2825496" cy="2154741"/>
          </a:xfrm>
        </p:spPr>
        <p:txBody>
          <a:bodyPr rtlCol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24" name="Elemento grafico 15">
            <a:extLst>
              <a:ext uri="{FF2B5EF4-FFF2-40B4-BE49-F238E27FC236}">
                <a16:creationId xmlns:a16="http://schemas.microsoft.com/office/drawing/2014/main" xmlns="" id="{C1F625F0-F98F-D244-9020-86C86C287112}"/>
              </a:ext>
            </a:extLst>
          </p:cNvPr>
          <p:cNvSpPr/>
          <p:nvPr userDrawn="1"/>
        </p:nvSpPr>
        <p:spPr>
          <a:xfrm>
            <a:off x="-11173" y="2899869"/>
            <a:ext cx="4212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981487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Elemento grafico 1">
            <a:extLst>
              <a:ext uri="{FF2B5EF4-FFF2-40B4-BE49-F238E27FC236}">
                <a16:creationId xmlns:a16="http://schemas.microsoft.com/office/drawing/2014/main" xmlns="" id="{2C819B96-1084-49C3-82B7-229513AC2269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Figura a mano libera: Forma 15">
              <a:extLst>
                <a:ext uri="{FF2B5EF4-FFF2-40B4-BE49-F238E27FC236}">
                  <a16:creationId xmlns:a16="http://schemas.microsoft.com/office/drawing/2014/main" xmlns="" id="{45765A4C-A810-4DB9-9186-CA21666D77CD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xmlns="" id="{2758CCEA-6327-4FC9-8472-4E74DC77BAD5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19" name="Elemento grafico 4">
            <a:extLst>
              <a:ext uri="{FF2B5EF4-FFF2-40B4-BE49-F238E27FC236}">
                <a16:creationId xmlns:a16="http://schemas.microsoft.com/office/drawing/2014/main" xmlns="" id="{CC6E1909-954A-41BF-9CF4-2CB53F6862EF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xmlns="" id="{9845E736-FB54-4B3D-821B-60C0AB9E1A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317173"/>
            <a:ext cx="2825496" cy="1524185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DIAPOSITIVA</a:t>
            </a:r>
            <a:br>
              <a:rPr lang="it-IT" noProof="0"/>
            </a:br>
            <a:r>
              <a:rPr lang="it-IT" noProof="0"/>
              <a:t>CON TABELLA</a:t>
            </a:r>
          </a:p>
        </p:txBody>
      </p:sp>
      <p:sp>
        <p:nvSpPr>
          <p:cNvPr id="21" name="Segnaposto testo 17">
            <a:extLst>
              <a:ext uri="{FF2B5EF4-FFF2-40B4-BE49-F238E27FC236}">
                <a16:creationId xmlns:a16="http://schemas.microsoft.com/office/drawing/2014/main" xmlns="" id="{AFF98BA6-47F6-4796-B970-98EE605E81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3198228"/>
            <a:ext cx="2825496" cy="2154741"/>
          </a:xfrm>
        </p:spPr>
        <p:txBody>
          <a:bodyPr rtlCol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22" name="Elemento grafico 15">
            <a:extLst>
              <a:ext uri="{FF2B5EF4-FFF2-40B4-BE49-F238E27FC236}">
                <a16:creationId xmlns:a16="http://schemas.microsoft.com/office/drawing/2014/main" xmlns="" id="{C8EF6174-FF5D-41C2-BF6B-9D6ECB281A1D}"/>
              </a:ext>
            </a:extLst>
          </p:cNvPr>
          <p:cNvSpPr/>
          <p:nvPr userDrawn="1"/>
        </p:nvSpPr>
        <p:spPr>
          <a:xfrm>
            <a:off x="-11173" y="2899869"/>
            <a:ext cx="4212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18" name="Segnaposto tabella 17">
            <a:extLst>
              <a:ext uri="{FF2B5EF4-FFF2-40B4-BE49-F238E27FC236}">
                <a16:creationId xmlns:a16="http://schemas.microsoft.com/office/drawing/2014/main" xmlns="" id="{D45BCEDF-86BB-41E2-9F09-5D3014AD1C45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715791" y="1591499"/>
            <a:ext cx="6561138" cy="3761069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it-IT" noProof="0" smtClean="0"/>
              <a:t>Fare clic sull'icona per inserire una tabella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51377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 e immagin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egnaposto immagine 24">
            <a:extLst>
              <a:ext uri="{FF2B5EF4-FFF2-40B4-BE49-F238E27FC236}">
                <a16:creationId xmlns:a16="http://schemas.microsoft.com/office/drawing/2014/main" xmlns="" id="{E694C388-14E9-4848-A715-72B7DC6AF5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701" y="0"/>
            <a:ext cx="12161519" cy="6858000"/>
          </a:xfrm>
          <a:custGeom>
            <a:avLst/>
            <a:gdLst>
              <a:gd name="connsiteX0" fmla="*/ 12161519 w 12161519"/>
              <a:gd name="connsiteY0" fmla="*/ 638810 h 6858000"/>
              <a:gd name="connsiteX1" fmla="*/ 12161519 w 12161519"/>
              <a:gd name="connsiteY1" fmla="*/ 1922780 h 6858000"/>
              <a:gd name="connsiteX2" fmla="*/ 9531350 w 12161519"/>
              <a:gd name="connsiteY2" fmla="*/ 6858000 h 6858000"/>
              <a:gd name="connsiteX3" fmla="*/ 8846819 w 12161519"/>
              <a:gd name="connsiteY3" fmla="*/ 6858000 h 6858000"/>
              <a:gd name="connsiteX4" fmla="*/ 10704830 w 12161519"/>
              <a:gd name="connsiteY4" fmla="*/ 0 h 6858000"/>
              <a:gd name="connsiteX5" fmla="*/ 12161519 w 12161519"/>
              <a:gd name="connsiteY5" fmla="*/ 0 h 6858000"/>
              <a:gd name="connsiteX6" fmla="*/ 12161519 w 12161519"/>
              <a:gd name="connsiteY6" fmla="*/ 234950 h 6858000"/>
              <a:gd name="connsiteX7" fmla="*/ 8632190 w 12161519"/>
              <a:gd name="connsiteY7" fmla="*/ 6858000 h 6858000"/>
              <a:gd name="connsiteX8" fmla="*/ 7049770 w 12161519"/>
              <a:gd name="connsiteY8" fmla="*/ 6858000 h 6858000"/>
              <a:gd name="connsiteX9" fmla="*/ 5320030 w 12161519"/>
              <a:gd name="connsiteY9" fmla="*/ 0 h 6858000"/>
              <a:gd name="connsiteX10" fmla="*/ 10476230 w 12161519"/>
              <a:gd name="connsiteY10" fmla="*/ 0 h 6858000"/>
              <a:gd name="connsiteX11" fmla="*/ 6822440 w 12161519"/>
              <a:gd name="connsiteY11" fmla="*/ 6858000 h 6858000"/>
              <a:gd name="connsiteX12" fmla="*/ 1664970 w 12161519"/>
              <a:gd name="connsiteY12" fmla="*/ 6858000 h 6858000"/>
              <a:gd name="connsiteX13" fmla="*/ 3529330 w 12161519"/>
              <a:gd name="connsiteY13" fmla="*/ 0 h 6858000"/>
              <a:gd name="connsiteX14" fmla="*/ 5111750 w 12161519"/>
              <a:gd name="connsiteY14" fmla="*/ 0 h 6858000"/>
              <a:gd name="connsiteX15" fmla="*/ 1456690 w 12161519"/>
              <a:gd name="connsiteY15" fmla="*/ 6858000 h 6858000"/>
              <a:gd name="connsiteX16" fmla="*/ 0 w 12161519"/>
              <a:gd name="connsiteY16" fmla="*/ 6858000 h 6858000"/>
              <a:gd name="connsiteX17" fmla="*/ 0 w 12161519"/>
              <a:gd name="connsiteY17" fmla="*/ 6623050 h 6858000"/>
              <a:gd name="connsiteX18" fmla="*/ 2630170 w 12161519"/>
              <a:gd name="connsiteY18" fmla="*/ 0 h 6858000"/>
              <a:gd name="connsiteX19" fmla="*/ 3314700 w 12161519"/>
              <a:gd name="connsiteY19" fmla="*/ 0 h 6858000"/>
              <a:gd name="connsiteX20" fmla="*/ 0 w 12161519"/>
              <a:gd name="connsiteY20" fmla="*/ 6219190 h 6858000"/>
              <a:gd name="connsiteX21" fmla="*/ 0 w 12161519"/>
              <a:gd name="connsiteY21" fmla="*/ 49352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61519" h="6858000">
                <a:moveTo>
                  <a:pt x="12161519" y="638810"/>
                </a:moveTo>
                <a:lnTo>
                  <a:pt x="12161519" y="1922780"/>
                </a:lnTo>
                <a:lnTo>
                  <a:pt x="9531350" y="6858000"/>
                </a:lnTo>
                <a:lnTo>
                  <a:pt x="8846819" y="6858000"/>
                </a:lnTo>
                <a:close/>
                <a:moveTo>
                  <a:pt x="10704830" y="0"/>
                </a:moveTo>
                <a:lnTo>
                  <a:pt x="12161519" y="0"/>
                </a:lnTo>
                <a:lnTo>
                  <a:pt x="12161519" y="234950"/>
                </a:lnTo>
                <a:lnTo>
                  <a:pt x="8632190" y="6858000"/>
                </a:lnTo>
                <a:lnTo>
                  <a:pt x="7049770" y="6858000"/>
                </a:lnTo>
                <a:close/>
                <a:moveTo>
                  <a:pt x="5320030" y="0"/>
                </a:moveTo>
                <a:lnTo>
                  <a:pt x="10476230" y="0"/>
                </a:lnTo>
                <a:lnTo>
                  <a:pt x="6822440" y="6858000"/>
                </a:lnTo>
                <a:lnTo>
                  <a:pt x="1664970" y="6858000"/>
                </a:lnTo>
                <a:close/>
                <a:moveTo>
                  <a:pt x="3529330" y="0"/>
                </a:moveTo>
                <a:lnTo>
                  <a:pt x="5111750" y="0"/>
                </a:lnTo>
                <a:lnTo>
                  <a:pt x="1456690" y="6858000"/>
                </a:lnTo>
                <a:lnTo>
                  <a:pt x="0" y="6858000"/>
                </a:lnTo>
                <a:lnTo>
                  <a:pt x="0" y="6623050"/>
                </a:lnTo>
                <a:close/>
                <a:moveTo>
                  <a:pt x="2630170" y="0"/>
                </a:moveTo>
                <a:lnTo>
                  <a:pt x="3314700" y="0"/>
                </a:lnTo>
                <a:lnTo>
                  <a:pt x="0" y="6219190"/>
                </a:lnTo>
                <a:lnTo>
                  <a:pt x="0" y="49352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xmlns="" id="{BFD7B55F-CFD3-4921-BB2A-B14EB4E363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3272"/>
            <a:ext cx="10514998" cy="782638"/>
          </a:xfrm>
        </p:spPr>
        <p:txBody>
          <a:bodyPr rtlCol="0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DIAPOSITIVA CON IMMAGINE GRANDE</a:t>
            </a:r>
          </a:p>
        </p:txBody>
      </p:sp>
      <p:sp>
        <p:nvSpPr>
          <p:cNvPr id="21" name="Segnaposto testo 17">
            <a:extLst>
              <a:ext uri="{FF2B5EF4-FFF2-40B4-BE49-F238E27FC236}">
                <a16:creationId xmlns:a16="http://schemas.microsoft.com/office/drawing/2014/main" xmlns="" id="{932204AA-73EE-4F85-898B-E747C5ACC0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1880794"/>
            <a:ext cx="10518598" cy="782639"/>
          </a:xfrm>
        </p:spPr>
        <p:txBody>
          <a:bodyPr rtlCol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23" name="Elemento grafico 4">
            <a:extLst>
              <a:ext uri="{FF2B5EF4-FFF2-40B4-BE49-F238E27FC236}">
                <a16:creationId xmlns:a16="http://schemas.microsoft.com/office/drawing/2014/main" xmlns="" id="{38541361-4795-490E-8165-B4A338F8231D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2" name="Casella di testo 1">
            <a:extLst>
              <a:ext uri="{FF2B5EF4-FFF2-40B4-BE49-F238E27FC236}">
                <a16:creationId xmlns:a16="http://schemas.microsoft.com/office/drawing/2014/main" xmlns="" id="{B72E78DA-7F75-294B-AECF-F02F6C41615D}"/>
              </a:ext>
            </a:extLst>
          </p:cNvPr>
          <p:cNvSpPr txBox="1"/>
          <p:nvPr userDrawn="1"/>
        </p:nvSpPr>
        <p:spPr>
          <a:xfrm>
            <a:off x="327546" y="30025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76127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elementi multimedi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25F5D581-F5B0-4701-B187-0D4FAB4490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it-IT" noProof="0"/>
          </a:p>
        </p:txBody>
      </p:sp>
      <p:sp>
        <p:nvSpPr>
          <p:cNvPr id="11" name="Figura a mano libera: Forma 10">
            <a:extLst>
              <a:ext uri="{FF2B5EF4-FFF2-40B4-BE49-F238E27FC236}">
                <a16:creationId xmlns:a16="http://schemas.microsoft.com/office/drawing/2014/main" xmlns="" id="{0E5F41AB-E2B9-45DD-B1C7-9F4DBA4946B9}"/>
              </a:ext>
            </a:extLst>
          </p:cNvPr>
          <p:cNvSpPr/>
          <p:nvPr userDrawn="1"/>
        </p:nvSpPr>
        <p:spPr>
          <a:xfrm>
            <a:off x="2445759" y="-12700"/>
            <a:ext cx="7289800" cy="6883400"/>
          </a:xfrm>
          <a:custGeom>
            <a:avLst/>
            <a:gdLst>
              <a:gd name="connsiteX0" fmla="*/ 5063490 w 7289800"/>
              <a:gd name="connsiteY0" fmla="*/ 12700 h 6883400"/>
              <a:gd name="connsiteX1" fmla="*/ 2499360 w 7289800"/>
              <a:gd name="connsiteY1" fmla="*/ 6870700 h 6883400"/>
              <a:gd name="connsiteX2" fmla="*/ 4721860 w 7289800"/>
              <a:gd name="connsiteY2" fmla="*/ 6870700 h 6883400"/>
              <a:gd name="connsiteX3" fmla="*/ 7285990 w 7289800"/>
              <a:gd name="connsiteY3" fmla="*/ 12700 h 6883400"/>
              <a:gd name="connsiteX4" fmla="*/ 5063490 w 7289800"/>
              <a:gd name="connsiteY4" fmla="*/ 12700 h 6883400"/>
              <a:gd name="connsiteX5" fmla="*/ 12700 w 7289800"/>
              <a:gd name="connsiteY5" fmla="*/ 6870700 h 6883400"/>
              <a:gd name="connsiteX6" fmla="*/ 2235200 w 7289800"/>
              <a:gd name="connsiteY6" fmla="*/ 6870700 h 6883400"/>
              <a:gd name="connsiteX7" fmla="*/ 4799331 w 7289800"/>
              <a:gd name="connsiteY7" fmla="*/ 12700 h 6883400"/>
              <a:gd name="connsiteX8" fmla="*/ 2576830 w 7289800"/>
              <a:gd name="connsiteY8" fmla="*/ 12700 h 6883400"/>
              <a:gd name="connsiteX9" fmla="*/ 12700 w 7289800"/>
              <a:gd name="connsiteY9" fmla="*/ 6870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89800" h="6883400">
                <a:moveTo>
                  <a:pt x="5063490" y="12700"/>
                </a:moveTo>
                <a:lnTo>
                  <a:pt x="2499360" y="6870700"/>
                </a:lnTo>
                <a:lnTo>
                  <a:pt x="4721860" y="6870700"/>
                </a:lnTo>
                <a:lnTo>
                  <a:pt x="7285990" y="12700"/>
                </a:lnTo>
                <a:lnTo>
                  <a:pt x="5063490" y="12700"/>
                </a:lnTo>
                <a:close/>
                <a:moveTo>
                  <a:pt x="12700" y="6870700"/>
                </a:moveTo>
                <a:lnTo>
                  <a:pt x="2235200" y="6870700"/>
                </a:lnTo>
                <a:lnTo>
                  <a:pt x="4799331" y="12700"/>
                </a:lnTo>
                <a:lnTo>
                  <a:pt x="2576830" y="12700"/>
                </a:lnTo>
                <a:lnTo>
                  <a:pt x="12700" y="6870700"/>
                </a:lnTo>
                <a:close/>
              </a:path>
            </a:pathLst>
          </a:custGeom>
          <a:solidFill>
            <a:schemeClr val="bg2">
              <a:alpha val="1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14" name="Titolo 1">
            <a:extLst>
              <a:ext uri="{FF2B5EF4-FFF2-40B4-BE49-F238E27FC236}">
                <a16:creationId xmlns:a16="http://schemas.microsoft.com/office/drawing/2014/main" xmlns="" id="{4510C334-F1CE-4CEF-ADC6-D1BADB9947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6579"/>
            <a:ext cx="10515600" cy="1325563"/>
          </a:xfrm>
        </p:spPr>
        <p:txBody>
          <a:bodyPr lIns="0" rIns="0"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DIAPOSITIVA VIDEO</a:t>
            </a:r>
          </a:p>
        </p:txBody>
      </p:sp>
      <p:sp>
        <p:nvSpPr>
          <p:cNvPr id="16" name="Segnaposto elemento multimediale 7">
            <a:extLst>
              <a:ext uri="{FF2B5EF4-FFF2-40B4-BE49-F238E27FC236}">
                <a16:creationId xmlns:a16="http://schemas.microsoft.com/office/drawing/2014/main" xmlns="" id="{A11F77F4-4B16-4503-B9B6-AE22C686E3E3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1395984" y="1497770"/>
            <a:ext cx="9400032" cy="4215384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rtl="0"/>
            <a:r>
              <a:rPr lang="it-IT" noProof="0" smtClean="0"/>
              <a:t>Fare clic sull'icona per inserire un contenuto multimediale</a:t>
            </a:r>
            <a:endParaRPr lang="it-IT" noProof="0"/>
          </a:p>
        </p:txBody>
      </p:sp>
      <p:sp>
        <p:nvSpPr>
          <p:cNvPr id="12" name="Elemento grafico 4">
            <a:extLst>
              <a:ext uri="{FF2B5EF4-FFF2-40B4-BE49-F238E27FC236}">
                <a16:creationId xmlns:a16="http://schemas.microsoft.com/office/drawing/2014/main" xmlns="" id="{C7654E36-50FF-425E-B595-F3957610B5D8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399738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9475097E-EB08-4475-9112-275B84027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0162" y="6002372"/>
            <a:ext cx="549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 rtl="0"/>
            <a:fld id="{D495E168-DA5E-4888-8D8A-92B118324C14}" type="slidenum">
              <a:rPr lang="it-IT" noProof="0" smtClean="0"/>
              <a:pPr/>
              <a:t>‹N›</a:t>
            </a:fld>
            <a:endParaRPr lang="it-IT" noProof="0"/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A8DB6A3A-74E6-4FE2-8AD2-CEB07044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2C0128AA-FDF4-4DD5-A009-3C58D2457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48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B1C2DC0-7E13-4A66-9F9B-371BA9C6E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6002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pPr rtl="0"/>
            <a:r>
              <a:rPr lang="it-IT" noProof="0"/>
              <a:t>MM.GG.20XX</a:t>
            </a:r>
          </a:p>
        </p:txBody>
      </p:sp>
      <p:sp>
        <p:nvSpPr>
          <p:cNvPr id="11" name="Segnaposto piè di pagina 4">
            <a:extLst>
              <a:ext uri="{FF2B5EF4-FFF2-40B4-BE49-F238E27FC236}">
                <a16:creationId xmlns:a16="http://schemas.microsoft.com/office/drawing/2014/main" xmlns="" id="{1F296578-6D40-435B-861E-0904DDC10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02372"/>
            <a:ext cx="3398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pPr rtl="0"/>
            <a:r>
              <a:rPr lang="it-IT" noProof="0"/>
              <a:t>AGGIUNGERE UN PIÈ DI PAGINA</a:t>
            </a:r>
          </a:p>
        </p:txBody>
      </p:sp>
    </p:spTree>
    <p:extLst>
      <p:ext uri="{BB962C8B-B14F-4D97-AF65-F5344CB8AC3E}">
        <p14:creationId xmlns:p14="http://schemas.microsoft.com/office/powerpoint/2010/main" val="322399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7" r:id="rId2"/>
    <p:sldLayoutId id="2147483678" r:id="rId3"/>
    <p:sldLayoutId id="2147483679" r:id="rId4"/>
    <p:sldLayoutId id="2147483681" r:id="rId5"/>
    <p:sldLayoutId id="2147483690" r:id="rId6"/>
    <p:sldLayoutId id="2147483691" r:id="rId7"/>
    <p:sldLayoutId id="2147483684" r:id="rId8"/>
    <p:sldLayoutId id="2147483685" r:id="rId9"/>
    <p:sldLayoutId id="2147483692" r:id="rId10"/>
    <p:sldLayoutId id="2147483693" r:id="rId11"/>
    <p:sldLayoutId id="2147483694" r:id="rId12"/>
    <p:sldLayoutId id="2147483697" r:id="rId13"/>
    <p:sldLayoutId id="2147483698" r:id="rId14"/>
    <p:sldLayoutId id="2147483699" r:id="rId15"/>
    <p:sldLayoutId id="2147483701" r:id="rId16"/>
    <p:sldLayoutId id="2147483700" r:id="rId17"/>
    <p:sldLayoutId id="2147483687" r:id="rId18"/>
    <p:sldLayoutId id="2147483696" r:id="rId19"/>
    <p:sldLayoutId id="2147483688" r:id="rId2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574" userDrawn="1">
          <p15:clr>
            <a:srgbClr val="F26B43"/>
          </p15:clr>
        </p15:guide>
        <p15:guide id="3" pos="7106" userDrawn="1">
          <p15:clr>
            <a:srgbClr val="F26B43"/>
          </p15:clr>
        </p15:guide>
        <p15:guide id="4" orient="horz" pos="3748" userDrawn="1">
          <p15:clr>
            <a:srgbClr val="F26B43"/>
          </p15:clr>
        </p15:guide>
        <p15:guide id="5" pos="4407" userDrawn="1">
          <p15:clr>
            <a:srgbClr val="F26B43"/>
          </p15:clr>
        </p15:guide>
        <p15:guide id="6" pos="327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egnaposto immagine 18" descr="Vetrate di un edificio e cielo">
            <a:extLst>
              <a:ext uri="{FF2B5EF4-FFF2-40B4-BE49-F238E27FC236}">
                <a16:creationId xmlns:a16="http://schemas.microsoft.com/office/drawing/2014/main" xmlns="" id="{873751CF-C490-45B5-B248-BF86A59ECF2E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/>
          <a:srcRect l="-48" t="6766" r="19843" b="3091"/>
          <a:stretch/>
        </p:blipFill>
        <p:spPr>
          <a:xfrm>
            <a:off x="3033191" y="0"/>
            <a:ext cx="9155634" cy="6858000"/>
          </a:xfr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56E9371-6E05-45E0-803B-4C39AC28C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sz="4800" dirty="0" smtClean="0"/>
              <a:t>CITTADINANZA E COSTITUZIONE EUROPEA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3610506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495E168-DA5E-4888-8D8A-92B118324C14}" type="slidenum">
              <a:rPr lang="it-IT" noProof="0" smtClean="0"/>
              <a:pPr rtl="0"/>
              <a:t>10</a:t>
            </a:fld>
            <a:endParaRPr lang="it-IT" noProof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1322"/>
          </a:xfrm>
        </p:spPr>
        <p:txBody>
          <a:bodyPr/>
          <a:lstStyle/>
          <a:p>
            <a:r>
              <a:rPr lang="it-IT" dirty="0" smtClean="0"/>
              <a:t>LA COSTITUZIONE EUROPEA, 2004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838200" y="2003613"/>
            <a:ext cx="10515600" cy="417335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it-IT" dirty="0" smtClean="0"/>
              <a:t>Essa si rivolge a   </a:t>
            </a:r>
            <a:r>
              <a:rPr lang="it-IT" dirty="0"/>
              <a:t>25 Stati </a:t>
            </a:r>
            <a:r>
              <a:rPr lang="it-IT" dirty="0" smtClean="0"/>
              <a:t>membri (attualmente 28)  </a:t>
            </a:r>
            <a:r>
              <a:rPr lang="it-IT" dirty="0"/>
              <a:t>e 450 milioni di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it-IT" dirty="0"/>
              <a:t>abitanti </a:t>
            </a:r>
            <a:r>
              <a:rPr lang="it-IT" dirty="0" smtClean="0"/>
              <a:t>(attualmente 480); </a:t>
            </a:r>
          </a:p>
          <a:p>
            <a:pPr>
              <a:lnSpc>
                <a:spcPct val="120000"/>
              </a:lnSpc>
            </a:pPr>
            <a:r>
              <a:rPr lang="it-IT" dirty="0" smtClean="0"/>
              <a:t>La </a:t>
            </a:r>
            <a:r>
              <a:rPr lang="it-IT" dirty="0"/>
              <a:t>costituzione europea non sostituisce le costituzioni nazionali dei Paesi</a:t>
            </a:r>
          </a:p>
          <a:p>
            <a:pPr>
              <a:lnSpc>
                <a:spcPct val="120000"/>
              </a:lnSpc>
            </a:pPr>
            <a:r>
              <a:rPr lang="it-IT" dirty="0"/>
              <a:t>europei </a:t>
            </a:r>
            <a:r>
              <a:rPr lang="it-IT" dirty="0" smtClean="0"/>
              <a:t>ma è autonoma ,  coesiste  con </a:t>
            </a:r>
            <a:r>
              <a:rPr lang="it-IT" dirty="0"/>
              <a:t>queste ultime</a:t>
            </a:r>
            <a:r>
              <a:rPr lang="it-IT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it-IT" dirty="0" smtClean="0"/>
              <a:t> </a:t>
            </a:r>
            <a:r>
              <a:rPr lang="it-IT" dirty="0"/>
              <a:t>Essa definisce il quadro in cui l’Unione europea può agire.</a:t>
            </a:r>
          </a:p>
          <a:p>
            <a:pPr>
              <a:lnSpc>
                <a:spcPct val="120000"/>
              </a:lnSpc>
            </a:pPr>
            <a:r>
              <a:rPr lang="it-IT" dirty="0"/>
              <a:t>L’Europa, a sua volta, </a:t>
            </a:r>
            <a:r>
              <a:rPr lang="it-IT" dirty="0" smtClean="0"/>
              <a:t>ha le  sue istituzioni distinte </a:t>
            </a:r>
            <a:r>
              <a:rPr lang="it-IT" dirty="0"/>
              <a:t>da </a:t>
            </a:r>
            <a:r>
              <a:rPr lang="it-IT" dirty="0" smtClean="0"/>
              <a:t>quelle</a:t>
            </a:r>
            <a:endParaRPr lang="it-IT" dirty="0"/>
          </a:p>
          <a:p>
            <a:pPr>
              <a:lnSpc>
                <a:spcPct val="120000"/>
              </a:lnSpc>
            </a:pPr>
            <a:r>
              <a:rPr lang="it-IT" dirty="0"/>
              <a:t>dei singoli Stati </a:t>
            </a:r>
            <a:r>
              <a:rPr lang="it-IT" dirty="0" smtClean="0"/>
              <a:t>;</a:t>
            </a:r>
          </a:p>
          <a:p>
            <a:pPr>
              <a:lnSpc>
                <a:spcPct val="120000"/>
              </a:lnSpc>
            </a:pPr>
            <a:r>
              <a:rPr lang="it-IT" dirty="0" smtClean="0"/>
              <a:t>La </a:t>
            </a:r>
            <a:r>
              <a:rPr lang="it-IT" dirty="0"/>
              <a:t>costituzione </a:t>
            </a:r>
            <a:r>
              <a:rPr lang="it-IT" dirty="0" smtClean="0"/>
              <a:t>europea   si </a:t>
            </a:r>
            <a:r>
              <a:rPr lang="it-IT" dirty="0"/>
              <a:t>applica all’intero territorio europeo.</a:t>
            </a:r>
          </a:p>
        </p:txBody>
      </p:sp>
    </p:spTree>
    <p:extLst>
      <p:ext uri="{BB962C8B-B14F-4D97-AF65-F5344CB8AC3E}">
        <p14:creationId xmlns:p14="http://schemas.microsoft.com/office/powerpoint/2010/main" val="350331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495E168-DA5E-4888-8D8A-92B118324C14}" type="slidenum">
              <a:rPr lang="it-IT" noProof="0" smtClean="0"/>
              <a:pPr rtl="0"/>
              <a:t>11</a:t>
            </a:fld>
            <a:endParaRPr lang="it-IT" noProof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COSA CONTIENE?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La costituzione europea è suddivisa in quattro parti</a:t>
            </a:r>
            <a:r>
              <a:rPr lang="it-IT" dirty="0" smtClean="0"/>
              <a:t>.</a:t>
            </a:r>
          </a:p>
          <a:p>
            <a:r>
              <a:rPr lang="it-IT" dirty="0" smtClean="0"/>
              <a:t> </a:t>
            </a:r>
            <a:r>
              <a:rPr lang="it-IT" dirty="0"/>
              <a:t>La prima parte </a:t>
            </a:r>
            <a:r>
              <a:rPr lang="it-IT" dirty="0" smtClean="0"/>
              <a:t>definisce  i </a:t>
            </a:r>
            <a:r>
              <a:rPr lang="it-IT" dirty="0"/>
              <a:t>valori, gli obiettivi, le competenze, le procedure decisionali e le </a:t>
            </a:r>
            <a:r>
              <a:rPr lang="it-IT" dirty="0" smtClean="0"/>
              <a:t>istituzioni  dell’Unione </a:t>
            </a:r>
            <a:r>
              <a:rPr lang="it-IT" dirty="0"/>
              <a:t>europea. Essa si occupa inoltre dei simboli, della cittadinanza, </a:t>
            </a:r>
            <a:r>
              <a:rPr lang="it-IT" dirty="0" err="1" smtClean="0"/>
              <a:t>dellA</a:t>
            </a:r>
            <a:r>
              <a:rPr lang="it-IT" dirty="0" smtClean="0"/>
              <a:t> vita </a:t>
            </a:r>
            <a:r>
              <a:rPr lang="it-IT" dirty="0"/>
              <a:t>democratica e delle finanze dell’Unione</a:t>
            </a:r>
            <a:r>
              <a:rPr lang="it-IT" dirty="0" smtClean="0"/>
              <a:t>.</a:t>
            </a:r>
          </a:p>
          <a:p>
            <a:r>
              <a:rPr lang="it-IT" dirty="0" smtClean="0"/>
              <a:t> </a:t>
            </a:r>
            <a:r>
              <a:rPr lang="it-IT" dirty="0"/>
              <a:t>La seconda parte </a:t>
            </a:r>
            <a:r>
              <a:rPr lang="it-IT" dirty="0" smtClean="0"/>
              <a:t>contiene la  «Carta </a:t>
            </a:r>
            <a:r>
              <a:rPr lang="it-IT" dirty="0"/>
              <a:t>dei diritti fondamentali</a:t>
            </a:r>
            <a:r>
              <a:rPr lang="it-IT" dirty="0" smtClean="0"/>
              <a:t>».</a:t>
            </a:r>
          </a:p>
          <a:p>
            <a:r>
              <a:rPr lang="it-IT" dirty="0" smtClean="0"/>
              <a:t> </a:t>
            </a:r>
            <a:r>
              <a:rPr lang="it-IT" dirty="0"/>
              <a:t>La terza parte descrive le politiche e le </a:t>
            </a:r>
            <a:r>
              <a:rPr lang="it-IT" dirty="0" smtClean="0"/>
              <a:t>azioni interne </a:t>
            </a:r>
            <a:r>
              <a:rPr lang="it-IT" dirty="0"/>
              <a:t>ed esterne, nonché il funzionamento dell’Unione europea. </a:t>
            </a:r>
            <a:endParaRPr lang="it-IT" dirty="0" smtClean="0"/>
          </a:p>
          <a:p>
            <a:r>
              <a:rPr lang="it-IT" dirty="0" smtClean="0"/>
              <a:t>La quarta  parte </a:t>
            </a:r>
            <a:r>
              <a:rPr lang="it-IT" dirty="0"/>
              <a:t>contiene le disposizioni generali e finali, tra le quali figurano le </a:t>
            </a:r>
            <a:r>
              <a:rPr lang="it-IT" dirty="0" smtClean="0"/>
              <a:t>procedure di </a:t>
            </a:r>
            <a:r>
              <a:rPr lang="it-IT" dirty="0"/>
              <a:t>adozione e di revisione della costituzione.</a:t>
            </a:r>
          </a:p>
        </p:txBody>
      </p:sp>
    </p:spTree>
    <p:extLst>
      <p:ext uri="{BB962C8B-B14F-4D97-AF65-F5344CB8AC3E}">
        <p14:creationId xmlns:p14="http://schemas.microsoft.com/office/powerpoint/2010/main" val="88063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495E168-DA5E-4888-8D8A-92B118324C14}" type="slidenum">
              <a:rPr lang="it-IT" noProof="0" smtClean="0"/>
              <a:pPr rtl="0"/>
              <a:t>12</a:t>
            </a:fld>
            <a:endParaRPr lang="it-IT" noProof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9240"/>
          </a:xfrm>
        </p:spPr>
        <p:txBody>
          <a:bodyPr>
            <a:normAutofit/>
          </a:bodyPr>
          <a:lstStyle/>
          <a:p>
            <a:pPr algn="ctr"/>
            <a:r>
              <a:rPr lang="it-IT" sz="3200" dirty="0" smtClean="0"/>
              <a:t>PERCHE’ UNA COSTITUZIONE EUROPEA?</a:t>
            </a:r>
            <a:endParaRPr lang="it-IT" sz="3200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838200" y="1411941"/>
            <a:ext cx="10515600" cy="5123330"/>
          </a:xfrm>
        </p:spPr>
        <p:txBody>
          <a:bodyPr>
            <a:noAutofit/>
          </a:bodyPr>
          <a:lstStyle/>
          <a:p>
            <a:r>
              <a:rPr lang="it-IT" sz="2000" b="1" dirty="0"/>
              <a:t>La garanzia del rispetto di determinati valori comuni e </a:t>
            </a:r>
            <a:r>
              <a:rPr lang="it-IT" sz="2000" b="1" dirty="0" smtClean="0"/>
              <a:t>di   un </a:t>
            </a:r>
            <a:r>
              <a:rPr lang="it-IT" sz="2000" b="1" dirty="0"/>
              <a:t>modello di società </a:t>
            </a:r>
            <a:r>
              <a:rPr lang="it-IT" sz="2000" b="1" dirty="0" smtClean="0"/>
              <a:t>europeo.</a:t>
            </a:r>
            <a:endParaRPr lang="it-IT" sz="2000" b="1" dirty="0"/>
          </a:p>
          <a:p>
            <a:r>
              <a:rPr lang="it-IT" sz="2000" b="1" dirty="0"/>
              <a:t>Il rispetto della dignità umana, della libertà, della </a:t>
            </a:r>
            <a:r>
              <a:rPr lang="it-IT" sz="2000" b="1" dirty="0" smtClean="0"/>
              <a:t>democrazia, dell’uguaglianza</a:t>
            </a:r>
            <a:r>
              <a:rPr lang="it-IT" sz="2000" b="1" dirty="0"/>
              <a:t>, dello stato di diritto e dei diritti dell’uomo.</a:t>
            </a:r>
          </a:p>
          <a:p>
            <a:r>
              <a:rPr lang="it-IT" sz="2000" b="1" dirty="0"/>
              <a:t>Una società fondata sul pluralismo, sulla non discriminazione, sulla tolleranza, sulla giustizia, sulla solidarietà e sulla parità tra uomini e donne.</a:t>
            </a:r>
          </a:p>
          <a:p>
            <a:r>
              <a:rPr lang="it-IT" sz="2000" b="1" dirty="0"/>
              <a:t>Solo gli Stati che rispettano questi valori possono aderire </a:t>
            </a:r>
            <a:r>
              <a:rPr lang="it-IT" sz="2000" b="1" dirty="0" smtClean="0"/>
              <a:t>all’Unione     europea.</a:t>
            </a:r>
          </a:p>
          <a:p>
            <a:r>
              <a:rPr lang="it-IT" sz="2000" b="1" dirty="0" smtClean="0"/>
              <a:t> </a:t>
            </a:r>
            <a:r>
              <a:rPr lang="it-IT" sz="2000" b="1" dirty="0"/>
              <a:t>Sono peraltro previsti dei provvedimenti in caso di </a:t>
            </a:r>
            <a:r>
              <a:rPr lang="it-IT" sz="2000" b="1" dirty="0" smtClean="0"/>
              <a:t>mancato  rispetto </a:t>
            </a:r>
            <a:r>
              <a:rPr lang="it-IT" sz="2000" b="1" dirty="0"/>
              <a:t>dei valori comuni da parte di uno Stato membro.</a:t>
            </a:r>
          </a:p>
          <a:p>
            <a:r>
              <a:rPr lang="it-IT" sz="2000" b="1" dirty="0" smtClean="0"/>
              <a:t> </a:t>
            </a:r>
            <a:r>
              <a:rPr lang="it-IT" sz="2000" b="1" dirty="0"/>
              <a:t>Libertà fondamentali</a:t>
            </a:r>
          </a:p>
          <a:p>
            <a:r>
              <a:rPr lang="it-IT" sz="2000" b="1" dirty="0"/>
              <a:t>La libera circolazione delle persone, delle merci, dei servizi e </a:t>
            </a:r>
            <a:r>
              <a:rPr lang="it-IT" sz="2000" b="1" dirty="0" smtClean="0"/>
              <a:t>dei   capitali </a:t>
            </a:r>
            <a:r>
              <a:rPr lang="it-IT" sz="2000" b="1" dirty="0"/>
              <a:t>e la libertà di stabilimento</a:t>
            </a:r>
            <a:r>
              <a:rPr lang="it-IT" sz="2000" b="1" dirty="0" smtClean="0"/>
              <a:t>.</a:t>
            </a:r>
          </a:p>
          <a:p>
            <a:r>
              <a:rPr lang="it-IT" sz="2000" b="1" dirty="0" smtClean="0"/>
              <a:t> </a:t>
            </a:r>
            <a:r>
              <a:rPr lang="it-IT" sz="2000" b="1" dirty="0"/>
              <a:t>L’assenza di discriminazione in </a:t>
            </a:r>
            <a:r>
              <a:rPr lang="it-IT" sz="2000" b="1" dirty="0" smtClean="0"/>
              <a:t>base   alla </a:t>
            </a:r>
            <a:r>
              <a:rPr lang="it-IT" sz="2000" b="1" dirty="0"/>
              <a:t>nazionalità.</a:t>
            </a:r>
          </a:p>
        </p:txBody>
      </p:sp>
    </p:spTree>
    <p:extLst>
      <p:ext uri="{BB962C8B-B14F-4D97-AF65-F5344CB8AC3E}">
        <p14:creationId xmlns:p14="http://schemas.microsoft.com/office/powerpoint/2010/main" val="1298816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495E168-DA5E-4888-8D8A-92B118324C14}" type="slidenum">
              <a:rPr lang="it-IT" noProof="0" smtClean="0"/>
              <a:pPr rtl="0"/>
              <a:t>13</a:t>
            </a:fld>
            <a:endParaRPr lang="it-IT" noProof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</p:spPr>
        <p:txBody>
          <a:bodyPr/>
          <a:lstStyle/>
          <a:p>
            <a:pPr algn="ctr"/>
            <a:r>
              <a:rPr lang="it-IT" dirty="0" smtClean="0"/>
              <a:t>I VALORI 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838200" y="1277471"/>
            <a:ext cx="10515600" cy="489949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La carta dei diritti fondamentali sancisce il rispetto della dignità </a:t>
            </a:r>
            <a:r>
              <a:rPr lang="it-IT" dirty="0" smtClean="0"/>
              <a:t>umana  e </a:t>
            </a:r>
            <a:r>
              <a:rPr lang="it-IT" dirty="0"/>
              <a:t>del diritto alla vita, il divieto di infliggere </a:t>
            </a:r>
            <a:r>
              <a:rPr lang="it-IT" dirty="0" smtClean="0"/>
              <a:t>torture e sanzioni  o </a:t>
            </a:r>
            <a:r>
              <a:rPr lang="it-IT" dirty="0"/>
              <a:t>trattamenti inumani o degradanti, il diritto alla libertà e alla </a:t>
            </a:r>
            <a:r>
              <a:rPr lang="it-IT" dirty="0" smtClean="0"/>
              <a:t>sicurezza,  il </a:t>
            </a:r>
            <a:r>
              <a:rPr lang="it-IT" dirty="0"/>
              <a:t>rispetto della vita privata e familiare, la libertà di pensiero, di </a:t>
            </a:r>
            <a:r>
              <a:rPr lang="it-IT" dirty="0" smtClean="0"/>
              <a:t>coscienza  e </a:t>
            </a:r>
            <a:r>
              <a:rPr lang="it-IT" dirty="0"/>
              <a:t>di religione, la libertà di espressione e d’informazione, il diritto</a:t>
            </a:r>
          </a:p>
          <a:p>
            <a:pPr algn="just"/>
            <a:r>
              <a:rPr lang="it-IT" dirty="0"/>
              <a:t>all’istruzione, la libertà d’impresa, il diritto di proprietà, </a:t>
            </a:r>
            <a:r>
              <a:rPr lang="it-IT" dirty="0" smtClean="0"/>
              <a:t>l’uguaglianza   davanti </a:t>
            </a:r>
            <a:r>
              <a:rPr lang="it-IT" dirty="0"/>
              <a:t>alla legge, il rispetto della diversità culturale, religiosa e </a:t>
            </a:r>
            <a:r>
              <a:rPr lang="it-IT" dirty="0" smtClean="0"/>
              <a:t>linguistica,   la </a:t>
            </a:r>
            <a:r>
              <a:rPr lang="it-IT" dirty="0"/>
              <a:t>parità tra uomini e donne, l’inserimento dei disabili, il diritto di </a:t>
            </a:r>
            <a:r>
              <a:rPr lang="it-IT" dirty="0" smtClean="0"/>
              <a:t>ricorrere  ad </a:t>
            </a:r>
            <a:r>
              <a:rPr lang="it-IT" dirty="0"/>
              <a:t>una corte e ad un giudice imparziale, la presunzione </a:t>
            </a:r>
            <a:r>
              <a:rPr lang="it-IT" dirty="0" smtClean="0"/>
              <a:t>d’innocenza   e </a:t>
            </a:r>
            <a:r>
              <a:rPr lang="it-IT" dirty="0"/>
              <a:t>i diritti della </a:t>
            </a:r>
            <a:r>
              <a:rPr lang="it-IT" dirty="0" smtClean="0"/>
              <a:t>difesa. </a:t>
            </a:r>
            <a:endParaRPr lang="it-IT" dirty="0"/>
          </a:p>
          <a:p>
            <a:pPr algn="just"/>
            <a:r>
              <a:rPr lang="it-IT" dirty="0"/>
              <a:t>La carta costituisce parte integrante della </a:t>
            </a:r>
            <a:r>
              <a:rPr lang="it-IT" dirty="0" smtClean="0"/>
              <a:t>Costituzione dei paesi membri.</a:t>
            </a:r>
          </a:p>
          <a:p>
            <a:pPr algn="just"/>
            <a:r>
              <a:rPr lang="it-IT" dirty="0" smtClean="0"/>
              <a:t> Nell’applicare  il diritto  dell’Unione</a:t>
            </a:r>
            <a:r>
              <a:rPr lang="it-IT" dirty="0"/>
              <a:t>, le istituzioni europee e gli Stati membri sono </a:t>
            </a:r>
            <a:r>
              <a:rPr lang="it-IT" dirty="0" smtClean="0"/>
              <a:t>tenuti   a </a:t>
            </a:r>
            <a:r>
              <a:rPr lang="it-IT" dirty="0"/>
              <a:t>rispettarla. </a:t>
            </a:r>
          </a:p>
        </p:txBody>
      </p:sp>
    </p:spTree>
    <p:extLst>
      <p:ext uri="{BB962C8B-B14F-4D97-AF65-F5344CB8AC3E}">
        <p14:creationId xmlns:p14="http://schemas.microsoft.com/office/powerpoint/2010/main" val="263558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495E168-DA5E-4888-8D8A-92B118324C14}" type="slidenum">
              <a:rPr lang="it-IT" noProof="0" smtClean="0"/>
              <a:pPr rtl="0"/>
              <a:t>14</a:t>
            </a:fld>
            <a:endParaRPr lang="it-IT" noProof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UNA MAGGIORE SOLIDARIETA’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3600" dirty="0" smtClean="0"/>
              <a:t>Se </a:t>
            </a:r>
            <a:r>
              <a:rPr lang="it-IT" sz="3600" dirty="0"/>
              <a:t>uno Stato membro diventa oggetto di un attacco terroristico o </a:t>
            </a:r>
            <a:r>
              <a:rPr lang="it-IT" sz="3600" dirty="0" smtClean="0"/>
              <a:t>vittima  di </a:t>
            </a:r>
            <a:r>
              <a:rPr lang="it-IT" sz="3600" dirty="0"/>
              <a:t>una catastrofe naturale o di una calamità provocata </a:t>
            </a:r>
            <a:r>
              <a:rPr lang="it-IT" sz="3600" dirty="0" smtClean="0"/>
              <a:t>dall’uomo, l’Unione </a:t>
            </a:r>
            <a:r>
              <a:rPr lang="it-IT" sz="3600" dirty="0"/>
              <a:t>europea e gli Stati membri agiscono in maniera </a:t>
            </a:r>
            <a:r>
              <a:rPr lang="it-IT" sz="3600" dirty="0" smtClean="0"/>
              <a:t>solidale (all’occorrenza </a:t>
            </a:r>
            <a:r>
              <a:rPr lang="it-IT" sz="3600" dirty="0"/>
              <a:t>anche sul piano militare) per accorrere in suo aiuto.</a:t>
            </a:r>
          </a:p>
        </p:txBody>
      </p:sp>
    </p:spTree>
    <p:extLst>
      <p:ext uri="{BB962C8B-B14F-4D97-AF65-F5344CB8AC3E}">
        <p14:creationId xmlns:p14="http://schemas.microsoft.com/office/powerpoint/2010/main" val="970246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495E168-DA5E-4888-8D8A-92B118324C14}" type="slidenum">
              <a:rPr lang="it-IT" noProof="0" smtClean="0"/>
              <a:pPr rtl="0"/>
              <a:t>15</a:t>
            </a:fld>
            <a:endParaRPr lang="it-IT" noProof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4087"/>
          </a:xfrm>
        </p:spPr>
        <p:txBody>
          <a:bodyPr/>
          <a:lstStyle/>
          <a:p>
            <a:pPr algn="ctr"/>
            <a:r>
              <a:rPr lang="it-IT" dirty="0" smtClean="0"/>
              <a:t>OBIETTIVI 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838200" y="1089213"/>
            <a:ext cx="10515600" cy="549984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3200" dirty="0" smtClean="0"/>
              <a:t>La </a:t>
            </a:r>
            <a:r>
              <a:rPr lang="it-IT" sz="3200" dirty="0"/>
              <a:t>pace e il benessere. La libertà, la sicurezza e la giustizia. Un </a:t>
            </a:r>
            <a:r>
              <a:rPr lang="it-IT" sz="3200" dirty="0" smtClean="0"/>
              <a:t>grande  mercato </a:t>
            </a:r>
            <a:r>
              <a:rPr lang="it-IT" sz="3200" dirty="0"/>
              <a:t>interno e una concorrenza senza vincoli. Uno sviluppo </a:t>
            </a:r>
            <a:r>
              <a:rPr lang="it-IT" sz="3200" dirty="0" smtClean="0"/>
              <a:t>duraturo  sul </a:t>
            </a:r>
            <a:r>
              <a:rPr lang="it-IT" sz="3200" dirty="0"/>
              <a:t>piano economico, sociale e ambientale. Il progresso tecnico e scientifico</a:t>
            </a:r>
            <a:r>
              <a:rPr lang="it-IT" sz="3200" dirty="0" smtClean="0"/>
              <a:t>.</a:t>
            </a:r>
          </a:p>
          <a:p>
            <a:pPr marL="0" indent="0" algn="just">
              <a:buNone/>
            </a:pPr>
            <a:r>
              <a:rPr lang="it-IT" sz="3200" dirty="0" smtClean="0"/>
              <a:t> </a:t>
            </a:r>
            <a:r>
              <a:rPr lang="it-IT" sz="3200" dirty="0"/>
              <a:t>La giustizia e la protezione sociale</a:t>
            </a:r>
            <a:r>
              <a:rPr lang="it-IT" sz="3200" dirty="0" smtClean="0"/>
              <a:t>.</a:t>
            </a:r>
          </a:p>
          <a:p>
            <a:pPr marL="0" indent="0" algn="just">
              <a:buNone/>
            </a:pPr>
            <a:r>
              <a:rPr lang="it-IT" sz="3200" dirty="0" smtClean="0"/>
              <a:t> </a:t>
            </a:r>
            <a:r>
              <a:rPr lang="it-IT" sz="3200" dirty="0"/>
              <a:t>La protezione dei diritti </a:t>
            </a:r>
            <a:r>
              <a:rPr lang="it-IT" sz="3200" dirty="0" smtClean="0"/>
              <a:t>del  bambino</a:t>
            </a:r>
            <a:r>
              <a:rPr lang="it-IT" sz="3200" dirty="0"/>
              <a:t>. La coesione economica, sociale e territoriale e la </a:t>
            </a:r>
            <a:r>
              <a:rPr lang="it-IT" sz="3200" dirty="0" smtClean="0"/>
              <a:t>solidarietà tra </a:t>
            </a:r>
            <a:r>
              <a:rPr lang="it-IT" sz="3200" dirty="0"/>
              <a:t>Stati membri. La diversità culturale e linguistica</a:t>
            </a:r>
            <a:r>
              <a:rPr lang="it-IT" sz="3200" dirty="0" smtClean="0"/>
              <a:t>.</a:t>
            </a:r>
          </a:p>
          <a:p>
            <a:pPr algn="just"/>
            <a:r>
              <a:rPr lang="it-IT" sz="3200" dirty="0" smtClean="0"/>
              <a:t> </a:t>
            </a:r>
            <a:r>
              <a:rPr lang="it-IT" sz="3200" dirty="0"/>
              <a:t>La </a:t>
            </a:r>
            <a:r>
              <a:rPr lang="it-IT" sz="3200" dirty="0" smtClean="0"/>
              <a:t>salvaguardia  e </a:t>
            </a:r>
            <a:r>
              <a:rPr lang="it-IT" sz="3200" dirty="0"/>
              <a:t>lo sviluppo del patrimonio culturale europeo.</a:t>
            </a:r>
          </a:p>
        </p:txBody>
      </p:sp>
    </p:spTree>
    <p:extLst>
      <p:ext uri="{BB962C8B-B14F-4D97-AF65-F5344CB8AC3E}">
        <p14:creationId xmlns:p14="http://schemas.microsoft.com/office/powerpoint/2010/main" val="3070149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egnaposto immagine 22" descr="Vista dal basso di un palazzo di uffici con cielo azzurro">
            <a:extLst>
              <a:ext uri="{FF2B5EF4-FFF2-40B4-BE49-F238E27FC236}">
                <a16:creationId xmlns:a16="http://schemas.microsoft.com/office/drawing/2014/main" xmlns="" id="{40946D55-3A70-4E32-99AB-8D71063AAEDE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3"/>
          <a:srcRect l="2749" r="2749"/>
          <a:stretch/>
        </p:blipFill>
        <p:spPr/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110F751-9975-4653-9855-BA1C7499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8780" y="973512"/>
            <a:ext cx="4367531" cy="2281355"/>
          </a:xfrm>
        </p:spPr>
        <p:txBody>
          <a:bodyPr rtlCol="0" anchor="b"/>
          <a:lstStyle/>
          <a:p>
            <a:pPr rtl="0"/>
            <a:r>
              <a:rPr lang="it-IT" dirty="0"/>
              <a:t>GRAZIE! </a:t>
            </a:r>
          </a:p>
        </p:txBody>
      </p:sp>
    </p:spTree>
    <p:extLst>
      <p:ext uri="{BB962C8B-B14F-4D97-AF65-F5344CB8AC3E}">
        <p14:creationId xmlns:p14="http://schemas.microsoft.com/office/powerpoint/2010/main" val="2314201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EA534D36-FD98-42BC-977C-D6843E425B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FA21564-E2C8-443F-8E07-E59DFA5BC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it-IT" dirty="0" smtClean="0"/>
              <a:t>LA CITTADINANZA EUROPEA</a:t>
            </a:r>
            <a:endParaRPr lang="it-IT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02A2A374-6D41-4D06-9363-309246640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r>
              <a:rPr lang="it-IT" dirty="0" smtClean="0"/>
              <a:t>La </a:t>
            </a:r>
            <a:r>
              <a:rPr lang="it-IT" dirty="0"/>
              <a:t>cittadinanza dell’Unione è stata istituita </a:t>
            </a:r>
            <a:r>
              <a:rPr lang="it-IT" dirty="0" smtClean="0"/>
              <a:t>dal   Trattato </a:t>
            </a:r>
            <a:r>
              <a:rPr lang="it-IT" dirty="0"/>
              <a:t>di Maastricht del </a:t>
            </a:r>
            <a:r>
              <a:rPr lang="it-IT" dirty="0" smtClean="0"/>
              <a:t>1992;</a:t>
            </a:r>
          </a:p>
          <a:p>
            <a:pPr marL="0" indent="0">
              <a:buNone/>
            </a:pPr>
            <a:r>
              <a:rPr lang="it-IT" dirty="0" smtClean="0"/>
              <a:t>• Elaborazione del nuovo Testo Unico Europeo (TUE) NEL 2007 a Lisbona;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dirty="0" smtClean="0"/>
              <a:t> </a:t>
            </a:r>
            <a:r>
              <a:rPr lang="it-IT" dirty="0"/>
              <a:t>Con il TUE nasceva un nuovo </a:t>
            </a:r>
            <a:r>
              <a:rPr lang="it-IT" dirty="0" smtClean="0"/>
              <a:t>approccio, tendente </a:t>
            </a:r>
            <a:r>
              <a:rPr lang="it-IT" dirty="0"/>
              <a:t>a dare rilevanza ai cittadini </a:t>
            </a:r>
            <a:r>
              <a:rPr lang="it-IT" dirty="0" smtClean="0"/>
              <a:t>degli Stati </a:t>
            </a:r>
            <a:r>
              <a:rPr lang="it-IT" dirty="0"/>
              <a:t>membri e ad avvicinarli e </a:t>
            </a:r>
            <a:r>
              <a:rPr lang="it-IT" dirty="0" err="1" smtClean="0"/>
              <a:t>coinvolgerlI</a:t>
            </a:r>
            <a:r>
              <a:rPr lang="it-IT" dirty="0" smtClean="0"/>
              <a:t> maggiormente </a:t>
            </a:r>
            <a:r>
              <a:rPr lang="it-IT" dirty="0"/>
              <a:t>nel processo di </a:t>
            </a:r>
            <a:r>
              <a:rPr lang="it-IT" dirty="0" smtClean="0"/>
              <a:t>integrazione.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6630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xmlns="" id="{C1C20937-8D4C-4000-BCD6-AC984F093F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2722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IL CITTADINO DELL’UE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739588" y="1210236"/>
            <a:ext cx="10614212" cy="5513294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 </a:t>
            </a:r>
            <a:r>
              <a:rPr lang="it-IT" dirty="0"/>
              <a:t>È cittadino dell'Unione chiunque abbia </a:t>
            </a:r>
            <a:r>
              <a:rPr lang="it-IT" dirty="0" smtClean="0"/>
              <a:t>la  cittadinanza </a:t>
            </a:r>
            <a:r>
              <a:rPr lang="it-IT" dirty="0"/>
              <a:t>di uno Stato membro. La cittadinanza dell'Unione si aggiunge alla </a:t>
            </a:r>
            <a:r>
              <a:rPr lang="it-IT" dirty="0" smtClean="0"/>
              <a:t>cittadinanza  nazionale </a:t>
            </a:r>
            <a:r>
              <a:rPr lang="it-IT" dirty="0"/>
              <a:t>e non la sostituisce.</a:t>
            </a:r>
          </a:p>
          <a:p>
            <a:r>
              <a:rPr lang="it-IT" dirty="0"/>
              <a:t>2. I cittadini dell'Unione godono dei diritti e sono soggetti ai doveri previsti nei trattati. Essi</a:t>
            </a:r>
          </a:p>
          <a:p>
            <a:r>
              <a:rPr lang="it-IT" dirty="0"/>
              <a:t>hanno, tra l'altro:</a:t>
            </a:r>
          </a:p>
          <a:p>
            <a:r>
              <a:rPr lang="it-IT" dirty="0"/>
              <a:t>a) il diritto di circolare e di soggiornare liberamente nel territorio degli Stati membri;</a:t>
            </a:r>
          </a:p>
          <a:p>
            <a:r>
              <a:rPr lang="it-IT" dirty="0"/>
              <a:t>b) il diritto di voto e di eleggibilità alle elezioni del Parlamento </a:t>
            </a:r>
            <a:r>
              <a:rPr lang="it-IT" dirty="0" smtClean="0"/>
              <a:t>europeo;</a:t>
            </a:r>
          </a:p>
          <a:p>
            <a:r>
              <a:rPr lang="it-IT" dirty="0" smtClean="0"/>
              <a:t>c</a:t>
            </a:r>
            <a:r>
              <a:rPr lang="it-IT" dirty="0"/>
              <a:t>) il diritto </a:t>
            </a:r>
            <a:r>
              <a:rPr lang="it-IT" dirty="0" smtClean="0"/>
              <a:t>, alla </a:t>
            </a:r>
            <a:r>
              <a:rPr lang="it-IT" dirty="0"/>
              <a:t>tutela delle autorità diplomatiche e consolari </a:t>
            </a:r>
            <a:r>
              <a:rPr lang="it-IT" dirty="0" smtClean="0"/>
              <a:t>di qualsiasi </a:t>
            </a:r>
            <a:r>
              <a:rPr lang="it-IT" dirty="0"/>
              <a:t>Stato </a:t>
            </a:r>
            <a:r>
              <a:rPr lang="it-IT" dirty="0" smtClean="0"/>
              <a:t>membro</a:t>
            </a:r>
            <a:r>
              <a:rPr lang="it-IT" dirty="0"/>
              <a:t> </a:t>
            </a:r>
            <a:r>
              <a:rPr lang="it-IT" dirty="0" smtClean="0"/>
              <a:t>dell’UE;</a:t>
            </a:r>
            <a:endParaRPr lang="it-IT" dirty="0"/>
          </a:p>
          <a:p>
            <a:r>
              <a:rPr lang="it-IT" dirty="0"/>
              <a:t>d) il diritto di presentare petizioni al Parlamento </a:t>
            </a:r>
            <a:r>
              <a:rPr lang="it-IT" dirty="0" smtClean="0"/>
              <a:t>europeo</a:t>
            </a:r>
            <a:r>
              <a:rPr lang="it-IT" dirty="0"/>
              <a:t> </a:t>
            </a:r>
            <a:r>
              <a:rPr lang="it-IT" dirty="0" smtClean="0"/>
              <a:t>e alle altre  </a:t>
            </a:r>
            <a:r>
              <a:rPr lang="it-IT" dirty="0"/>
              <a:t>istituzioni </a:t>
            </a:r>
            <a:r>
              <a:rPr lang="it-IT" dirty="0" smtClean="0"/>
              <a:t>europee e  </a:t>
            </a:r>
            <a:r>
              <a:rPr lang="it-IT" dirty="0"/>
              <a:t>in una delle </a:t>
            </a:r>
            <a:r>
              <a:rPr lang="it-IT" dirty="0" smtClean="0"/>
              <a:t>lingue  dei </a:t>
            </a:r>
            <a:r>
              <a:rPr lang="it-IT" dirty="0"/>
              <a:t>trattati e di ricevere una risposta nella stessa lingua</a:t>
            </a:r>
            <a:r>
              <a:rPr lang="it-IT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55792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egnaposto immagine 13" descr="Palazzo di uffici dal design futuristico con cielo sereno">
            <a:extLst>
              <a:ext uri="{FF2B5EF4-FFF2-40B4-BE49-F238E27FC236}">
                <a16:creationId xmlns:a16="http://schemas.microsoft.com/office/drawing/2014/main" xmlns="" id="{BD519751-E686-4F24-9C8F-C439D8581B8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/>
          <a:srcRect l="10743" t="17230" r="27972"/>
          <a:stretch/>
        </p:blipFill>
        <p:spPr>
          <a:xfrm>
            <a:off x="0" y="404811"/>
            <a:ext cx="6108872" cy="5485128"/>
          </a:xfrm>
        </p:spPr>
      </p:pic>
      <p:sp>
        <p:nvSpPr>
          <p:cNvPr id="5" name="Titolo 4">
            <a:extLst>
              <a:ext uri="{FF2B5EF4-FFF2-40B4-BE49-F238E27FC236}">
                <a16:creationId xmlns:a16="http://schemas.microsoft.com/office/drawing/2014/main" xmlns="" id="{20B93806-769F-4C20-A684-CA4CB5BB8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8872" y="198975"/>
            <a:ext cx="5697854" cy="782638"/>
          </a:xfrm>
        </p:spPr>
        <p:txBody>
          <a:bodyPr rtlCol="0">
            <a:normAutofit fontScale="90000"/>
          </a:bodyPr>
          <a:lstStyle/>
          <a:p>
            <a:pPr rtl="0"/>
            <a:r>
              <a:rPr lang="it-IT" sz="3600" dirty="0" smtClean="0"/>
              <a:t>La Cittadinanza europea</a:t>
            </a:r>
            <a:endParaRPr lang="it-IT" sz="3600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7E209D92-7413-44EE-BC90-ECE50DA315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24005" y="2084294"/>
            <a:ext cx="4656371" cy="4545106"/>
          </a:xfrm>
        </p:spPr>
        <p:txBody>
          <a:bodyPr rtlCol="0">
            <a:normAutofit/>
          </a:bodyPr>
          <a:lstStyle/>
          <a:p>
            <a:pPr algn="just"/>
            <a:r>
              <a:rPr lang="it-IT" sz="2200" b="1" dirty="0">
                <a:solidFill>
                  <a:schemeClr val="bg1"/>
                </a:solidFill>
              </a:rPr>
              <a:t>La cittadinanza UE attribuisce uno status che è qualcosa di più di </a:t>
            </a:r>
            <a:r>
              <a:rPr lang="it-IT" sz="2200" b="1" dirty="0" smtClean="0">
                <a:solidFill>
                  <a:schemeClr val="bg1"/>
                </a:solidFill>
              </a:rPr>
              <a:t>un insieme </a:t>
            </a:r>
            <a:r>
              <a:rPr lang="it-IT" sz="2200" b="1" dirty="0">
                <a:solidFill>
                  <a:schemeClr val="bg1"/>
                </a:solidFill>
              </a:rPr>
              <a:t>di diritti: l’attribuzione di questa cittadinanza ha voluto</a:t>
            </a:r>
          </a:p>
          <a:p>
            <a:pPr algn="just"/>
            <a:r>
              <a:rPr lang="it-IT" sz="2200" b="1" dirty="0">
                <a:solidFill>
                  <a:schemeClr val="bg1"/>
                </a:solidFill>
              </a:rPr>
              <a:t>certificare l’esistenza di un legame politico tra i cittadini europei e </a:t>
            </a:r>
            <a:r>
              <a:rPr lang="it-IT" sz="2200" b="1" dirty="0" smtClean="0">
                <a:solidFill>
                  <a:schemeClr val="bg1"/>
                </a:solidFill>
              </a:rPr>
              <a:t>il  riconoscimento </a:t>
            </a:r>
            <a:r>
              <a:rPr lang="it-IT" sz="2200" b="1" dirty="0">
                <a:solidFill>
                  <a:schemeClr val="bg1"/>
                </a:solidFill>
              </a:rPr>
              <a:t>ad essi di un ruolo di protagonisti nella </a:t>
            </a:r>
            <a:r>
              <a:rPr lang="it-IT" sz="2200" b="1" dirty="0" smtClean="0">
                <a:solidFill>
                  <a:schemeClr val="bg1"/>
                </a:solidFill>
              </a:rPr>
              <a:t>costruzione dell’Europa  </a:t>
            </a:r>
            <a:r>
              <a:rPr lang="it-IT" sz="2200" b="1" dirty="0">
                <a:solidFill>
                  <a:schemeClr val="bg1"/>
                </a:solidFill>
              </a:rPr>
              <a:t>e non solo di </a:t>
            </a:r>
            <a:r>
              <a:rPr lang="it-IT" sz="2200" b="1" dirty="0" smtClean="0">
                <a:solidFill>
                  <a:schemeClr val="bg1"/>
                </a:solidFill>
              </a:rPr>
              <a:t>semplici </a:t>
            </a:r>
            <a:r>
              <a:rPr lang="it-IT" sz="2200" b="1" dirty="0">
                <a:solidFill>
                  <a:schemeClr val="bg1"/>
                </a:solidFill>
              </a:rPr>
              <a:t>destinatari delle norme </a:t>
            </a:r>
            <a:r>
              <a:rPr lang="it-IT" sz="2200" b="1" dirty="0" smtClean="0">
                <a:solidFill>
                  <a:schemeClr val="bg1"/>
                </a:solidFill>
              </a:rPr>
              <a:t>dell’Unione</a:t>
            </a:r>
            <a:r>
              <a:rPr lang="it-IT" sz="2000" b="1" dirty="0" smtClean="0">
                <a:solidFill>
                  <a:schemeClr val="bg1"/>
                </a:solidFill>
              </a:rPr>
              <a:t>.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xmlns="" id="{638DCF8F-466A-4FC0-91DF-33EF070ED3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7149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egnaposto immagine 15" descr="Edificio bianco con cielo azzurro inquadrato da terra">
            <a:extLst>
              <a:ext uri="{FF2B5EF4-FFF2-40B4-BE49-F238E27FC236}">
                <a16:creationId xmlns:a16="http://schemas.microsoft.com/office/drawing/2014/main" xmlns="" id="{CEE1712F-10B7-44A0-8ED1-5933874A301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7642" b="7642"/>
          <a:stretch>
            <a:fillRect/>
          </a:stretch>
        </p:blipFill>
        <p:spPr/>
      </p:pic>
      <p:sp>
        <p:nvSpPr>
          <p:cNvPr id="4" name="Titolo 3">
            <a:extLst>
              <a:ext uri="{FF2B5EF4-FFF2-40B4-BE49-F238E27FC236}">
                <a16:creationId xmlns:a16="http://schemas.microsoft.com/office/drawing/2014/main" xmlns="" id="{2E4FFE8E-5987-44EA-AF65-5CFA15DD765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64606" y="320578"/>
            <a:ext cx="10514998" cy="782638"/>
          </a:xfrm>
        </p:spPr>
        <p:txBody>
          <a:bodyPr rtlCol="0">
            <a:normAutofit/>
          </a:bodyPr>
          <a:lstStyle/>
          <a:p>
            <a:pPr algn="ctr" rtl="0"/>
            <a:r>
              <a:rPr lang="it-IT" dirty="0" smtClean="0"/>
              <a:t>ELETTORATO ATTIVO E PASSIVO</a:t>
            </a:r>
            <a:endParaRPr lang="it-IT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5B4E4515-E409-46A3-BF8E-A723CC4A90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auto">
          <a:xfrm>
            <a:off x="2299447" y="1223682"/>
            <a:ext cx="7382435" cy="5311589"/>
          </a:xfrm>
        </p:spPr>
        <p:txBody>
          <a:bodyPr rtlCol="0">
            <a:normAutofit fontScale="92500"/>
          </a:bodyPr>
          <a:lstStyle/>
          <a:p>
            <a:pPr algn="just"/>
            <a:r>
              <a:rPr lang="it-IT" sz="2400" b="1" dirty="0">
                <a:solidFill>
                  <a:schemeClr val="bg1"/>
                </a:solidFill>
              </a:rPr>
              <a:t>In base al T</a:t>
            </a:r>
            <a:r>
              <a:rPr lang="it-IT" sz="2400" b="1" dirty="0" smtClean="0">
                <a:solidFill>
                  <a:schemeClr val="bg1"/>
                </a:solidFill>
              </a:rPr>
              <a:t>UE </a:t>
            </a:r>
            <a:r>
              <a:rPr lang="it-IT" sz="2400" b="1" dirty="0">
                <a:solidFill>
                  <a:schemeClr val="bg1"/>
                </a:solidFill>
              </a:rPr>
              <a:t>la cittadinanza europea è riconosciuta automaticamente a tutti i cittadini degli Stati membri dell'Unione europea e si aggiunge a quella nazionale senza sostituirla. </a:t>
            </a:r>
            <a:endParaRPr lang="it-IT" sz="2400" b="1" dirty="0" smtClean="0">
              <a:solidFill>
                <a:schemeClr val="bg1"/>
              </a:solidFill>
            </a:endParaRPr>
          </a:p>
          <a:p>
            <a:pPr algn="just"/>
            <a:r>
              <a:rPr lang="it-IT" sz="2400" b="1" dirty="0" smtClean="0">
                <a:solidFill>
                  <a:schemeClr val="bg1"/>
                </a:solidFill>
              </a:rPr>
              <a:t>Tra </a:t>
            </a:r>
            <a:r>
              <a:rPr lang="it-IT" sz="2400" b="1" dirty="0">
                <a:solidFill>
                  <a:schemeClr val="bg1"/>
                </a:solidFill>
              </a:rPr>
              <a:t>i diritti legati alla </a:t>
            </a:r>
            <a:r>
              <a:rPr lang="it-IT" sz="2400" b="1" dirty="0" err="1" smtClean="0">
                <a:solidFill>
                  <a:schemeClr val="bg1"/>
                </a:solidFill>
              </a:rPr>
              <a:t>possessO</a:t>
            </a:r>
            <a:r>
              <a:rPr lang="it-IT" sz="2400" b="1" dirty="0" smtClean="0">
                <a:solidFill>
                  <a:schemeClr val="bg1"/>
                </a:solidFill>
              </a:rPr>
              <a:t> </a:t>
            </a:r>
            <a:r>
              <a:rPr lang="it-IT" sz="2400" b="1" dirty="0">
                <a:solidFill>
                  <a:schemeClr val="bg1"/>
                </a:solidFill>
              </a:rPr>
              <a:t>della cittadinanza europea vi è il diritto di esercitare l'elettorato attivo e passivo per le elezioni del Parlamento europeo </a:t>
            </a:r>
            <a:r>
              <a:rPr lang="it-IT" sz="2400" b="1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it-IT" sz="2400" b="1" dirty="0" smtClean="0">
                <a:solidFill>
                  <a:schemeClr val="bg1"/>
                </a:solidFill>
              </a:rPr>
              <a:t> </a:t>
            </a:r>
            <a:r>
              <a:rPr lang="it-IT" sz="2400" b="1" dirty="0">
                <a:solidFill>
                  <a:schemeClr val="bg1"/>
                </a:solidFill>
              </a:rPr>
              <a:t>I cittadini dell'Unione europea che risiedono in uno Stato membro diverso dal proprio (cittadini mobili dell'UE) hanno il diritto di voto </a:t>
            </a:r>
            <a:r>
              <a:rPr lang="it-IT" sz="2400" b="1" dirty="0" smtClean="0">
                <a:solidFill>
                  <a:schemeClr val="bg1"/>
                </a:solidFill>
              </a:rPr>
              <a:t> </a:t>
            </a:r>
            <a:r>
              <a:rPr lang="it-IT" sz="2400" b="1" dirty="0">
                <a:solidFill>
                  <a:schemeClr val="bg1"/>
                </a:solidFill>
              </a:rPr>
              <a:t>alle elezioni europee nello Stato membro in cui </a:t>
            </a:r>
            <a:r>
              <a:rPr lang="it-IT" sz="2400" b="1" dirty="0" smtClean="0">
                <a:solidFill>
                  <a:schemeClr val="bg1"/>
                </a:solidFill>
              </a:rPr>
              <a:t>risiedono.</a:t>
            </a:r>
          </a:p>
          <a:p>
            <a:pPr algn="just"/>
            <a:r>
              <a:rPr lang="it-IT" sz="2400" b="1" dirty="0" smtClean="0">
                <a:solidFill>
                  <a:schemeClr val="bg1"/>
                </a:solidFill>
              </a:rPr>
              <a:t>ES: risiedo in Inghilterra ma sono italiano. Voto in Inghilterra, secondo le leggi inglesi.</a:t>
            </a:r>
          </a:p>
          <a:p>
            <a:pPr algn="just"/>
            <a:r>
              <a:rPr lang="it-IT" sz="2400" b="1" dirty="0">
                <a:solidFill>
                  <a:schemeClr val="bg1"/>
                </a:solidFill>
              </a:rPr>
              <a:t>L'età del voto è fissata a 18 anni, salvo in Austria dove si vota a </a:t>
            </a:r>
            <a:r>
              <a:rPr lang="it-IT" sz="2400" b="1" dirty="0" smtClean="0">
                <a:solidFill>
                  <a:schemeClr val="bg1"/>
                </a:solidFill>
              </a:rPr>
              <a:t>16   anni</a:t>
            </a:r>
            <a:r>
              <a:rPr lang="it-IT" sz="2400" b="1" dirty="0">
                <a:solidFill>
                  <a:schemeClr val="bg1"/>
                </a:solidFill>
              </a:rPr>
              <a:t>.</a:t>
            </a:r>
            <a:endParaRPr lang="it-IT" sz="2400" b="1" dirty="0" smtClean="0">
              <a:solidFill>
                <a:schemeClr val="bg1"/>
              </a:solidFill>
            </a:endParaRPr>
          </a:p>
          <a:p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xmlns="" id="{BF53D04A-7D1E-45D0-9B0B-7BDFC553B4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smtClean="0"/>
              <a:pPr rtl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57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xmlns="" id="{E8B55491-80DD-4F1B-890E-E2F7B275B9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smtClean="0"/>
              <a:pPr rtl="0"/>
              <a:t>6</a:t>
            </a:fld>
            <a:endParaRPr lang="it-IT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5"/>
          </p:nvPr>
        </p:nvSpPr>
        <p:spPr>
          <a:xfrm>
            <a:off x="6881205" y="2124636"/>
            <a:ext cx="4421857" cy="3554574"/>
          </a:xfrm>
        </p:spPr>
        <p:txBody>
          <a:bodyPr>
            <a:normAutofit/>
          </a:bodyPr>
          <a:lstStyle/>
          <a:p>
            <a:pPr algn="just"/>
            <a:r>
              <a:rPr lang="it-IT" sz="2400" dirty="0">
                <a:solidFill>
                  <a:schemeClr val="bg1"/>
                </a:solidFill>
              </a:rPr>
              <a:t>In base alle normative comunitarie, 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>
                <a:solidFill>
                  <a:schemeClr val="bg1"/>
                </a:solidFill>
              </a:rPr>
              <a:t>i cittadini dei paesi membri che vivono in un altra nazione europea possono scegliere liberamente se votare per i candidati del proprio paese di origine o per quelli del paese di residenza (è un reato farlo in entrambi).</a:t>
            </a:r>
          </a:p>
        </p:txBody>
      </p:sp>
      <p:pic>
        <p:nvPicPr>
          <p:cNvPr id="1026" name="Picture 2" descr="Risultati immagini per elezioni europee immagine"/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5" r="1287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674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xmlns="" id="{97FC0424-40B9-486A-B71B-BA76CD90DD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it-IT" smtClean="0"/>
              <a:pPr rtl="0"/>
              <a:t>7</a:t>
            </a:fld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6510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it-IT" dirty="0" smtClean="0"/>
              <a:t>LA PETIZIONE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277756"/>
            <a:ext cx="10515600" cy="3222092"/>
          </a:xfrm>
        </p:spPr>
        <p:txBody>
          <a:bodyPr>
            <a:normAutofit/>
          </a:bodyPr>
          <a:lstStyle/>
          <a:p>
            <a:pPr algn="just"/>
            <a:r>
              <a:rPr lang="it-IT" sz="3200" dirty="0"/>
              <a:t>E’ il diritto di presentare una </a:t>
            </a:r>
            <a:r>
              <a:rPr lang="it-IT" sz="3200" dirty="0" smtClean="0"/>
              <a:t>RICHIESTA sotto forma </a:t>
            </a:r>
            <a:r>
              <a:rPr lang="it-IT" sz="3200" dirty="0"/>
              <a:t>di denuncia o richiesta su una materia </a:t>
            </a:r>
            <a:r>
              <a:rPr lang="it-IT" sz="3200" dirty="0" smtClean="0"/>
              <a:t>che  rientra </a:t>
            </a:r>
            <a:r>
              <a:rPr lang="it-IT" sz="3200" dirty="0"/>
              <a:t>nel campo di attività </a:t>
            </a:r>
            <a:r>
              <a:rPr lang="it-IT" sz="3200" dirty="0" smtClean="0"/>
              <a:t>dell'Unione Europea.</a:t>
            </a:r>
          </a:p>
          <a:p>
            <a:pPr algn="just"/>
            <a:r>
              <a:rPr lang="it-IT" sz="3200" dirty="0"/>
              <a:t>Per essere ricevibili, le petizioni </a:t>
            </a:r>
            <a:r>
              <a:rPr lang="it-IT" sz="3200" dirty="0" smtClean="0"/>
              <a:t>devono riguardare </a:t>
            </a:r>
            <a:r>
              <a:rPr lang="it-IT" sz="3200" dirty="0"/>
              <a:t>materie che rientrano nel </a:t>
            </a:r>
            <a:r>
              <a:rPr lang="it-IT" sz="3200" dirty="0" smtClean="0"/>
              <a:t>campo di </a:t>
            </a:r>
            <a:r>
              <a:rPr lang="it-IT" sz="3200" dirty="0"/>
              <a:t>attività dell'Unione europea e </a:t>
            </a:r>
            <a:r>
              <a:rPr lang="it-IT" sz="3200" dirty="0" smtClean="0"/>
              <a:t>che  concernono </a:t>
            </a:r>
            <a:r>
              <a:rPr lang="it-IT" sz="3200" dirty="0"/>
              <a:t>direttamente i loro </a:t>
            </a:r>
            <a:r>
              <a:rPr lang="it-IT" sz="3200" dirty="0" smtClean="0"/>
              <a:t>autori.</a:t>
            </a:r>
          </a:p>
        </p:txBody>
      </p:sp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495E168-DA5E-4888-8D8A-92B118324C14}" type="slidenum">
              <a:rPr lang="it-IT" noProof="0" smtClean="0"/>
              <a:pPr rtl="0"/>
              <a:t>8</a:t>
            </a:fld>
            <a:endParaRPr lang="it-IT" noProof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PROCEDURA DI INFRAZIONE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/>
              <a:t>L'esito delle petizioni varia a seconda </a:t>
            </a:r>
            <a:r>
              <a:rPr lang="it-IT" dirty="0" smtClean="0"/>
              <a:t>della  natura </a:t>
            </a:r>
            <a:r>
              <a:rPr lang="it-IT" dirty="0"/>
              <a:t>del caso:</a:t>
            </a:r>
          </a:p>
          <a:p>
            <a:r>
              <a:rPr lang="it-IT" dirty="0" smtClean="0"/>
              <a:t> </a:t>
            </a:r>
            <a:r>
              <a:rPr lang="it-IT" dirty="0"/>
              <a:t>se la petizione riguarda un </a:t>
            </a:r>
            <a:r>
              <a:rPr lang="it-IT" dirty="0" smtClean="0"/>
              <a:t>caso  specifico ed individuale, la </a:t>
            </a:r>
            <a:r>
              <a:rPr lang="it-IT" dirty="0"/>
              <a:t>commissione può mettersi in </a:t>
            </a:r>
            <a:r>
              <a:rPr lang="it-IT" dirty="0" smtClean="0"/>
              <a:t>contatto con </a:t>
            </a:r>
            <a:r>
              <a:rPr lang="it-IT" dirty="0"/>
              <a:t>le istituzioni o le autorità </a:t>
            </a:r>
            <a:r>
              <a:rPr lang="it-IT" dirty="0" smtClean="0"/>
              <a:t>competenti  dello </a:t>
            </a:r>
            <a:r>
              <a:rPr lang="it-IT" dirty="0"/>
              <a:t>Stato membro interessato per </a:t>
            </a:r>
            <a:r>
              <a:rPr lang="it-IT" dirty="0" smtClean="0"/>
              <a:t>trovare  una </a:t>
            </a:r>
            <a:r>
              <a:rPr lang="it-IT" dirty="0"/>
              <a:t>soluzione;</a:t>
            </a:r>
          </a:p>
          <a:p>
            <a:pPr marL="0" indent="0">
              <a:buNone/>
            </a:pPr>
            <a:r>
              <a:rPr lang="it-IT" dirty="0"/>
              <a:t>• se la petizione riguarda una questione </a:t>
            </a:r>
            <a:r>
              <a:rPr lang="it-IT" dirty="0" smtClean="0"/>
              <a:t>di interesse </a:t>
            </a:r>
            <a:r>
              <a:rPr lang="it-IT" dirty="0"/>
              <a:t>generale (es. violazione </a:t>
            </a:r>
            <a:r>
              <a:rPr lang="it-IT" dirty="0" smtClean="0"/>
              <a:t>del  diritto </a:t>
            </a:r>
            <a:r>
              <a:rPr lang="it-IT" dirty="0"/>
              <a:t>dell'Unione</a:t>
            </a:r>
            <a:r>
              <a:rPr lang="it-IT" dirty="0" smtClean="0"/>
              <a:t>):</a:t>
            </a:r>
          </a:p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dirty="0"/>
              <a:t>può essere avviata una </a:t>
            </a:r>
            <a:r>
              <a:rPr lang="it-IT" b="1" dirty="0" smtClean="0"/>
              <a:t>PROCEDURA D'INFRAZIONE;</a:t>
            </a:r>
          </a:p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dirty="0"/>
              <a:t>può dar luogo a un'iniziativa politica del Parlamento o della Commissione.</a:t>
            </a:r>
          </a:p>
          <a:p>
            <a:r>
              <a:rPr lang="it-IT" dirty="0"/>
              <a:t>In ogni caso, il firmatario ottiene una risposta che illustra i risultati dei passi intrapresi.</a:t>
            </a:r>
          </a:p>
        </p:txBody>
      </p:sp>
    </p:spTree>
    <p:extLst>
      <p:ext uri="{BB962C8B-B14F-4D97-AF65-F5344CB8AC3E}">
        <p14:creationId xmlns:p14="http://schemas.microsoft.com/office/powerpoint/2010/main" val="3769813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495E168-DA5E-4888-8D8A-92B118324C14}" type="slidenum">
              <a:rPr lang="it-IT" noProof="0" smtClean="0"/>
              <a:pPr rtl="0"/>
              <a:t>9</a:t>
            </a:fld>
            <a:endParaRPr lang="it-IT" noProof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6816"/>
          </a:xfrm>
        </p:spPr>
        <p:txBody>
          <a:bodyPr/>
          <a:lstStyle/>
          <a:p>
            <a:pPr algn="ctr"/>
            <a:r>
              <a:rPr lang="it-IT" dirty="0" smtClean="0"/>
              <a:t>Procedura di infrazione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838200" y="2277755"/>
            <a:ext cx="5723965" cy="3899207"/>
          </a:xfrm>
        </p:spPr>
        <p:txBody>
          <a:bodyPr/>
          <a:lstStyle/>
          <a:p>
            <a:pPr algn="just"/>
            <a:r>
              <a:rPr lang="it-IT" dirty="0" smtClean="0"/>
              <a:t>La procedura di infrazione è un procedimento che ha lo scopo di   </a:t>
            </a:r>
            <a:r>
              <a:rPr lang="it-IT" dirty="0"/>
              <a:t>sanzionare gli Stati membri dell'Unione europea </a:t>
            </a:r>
            <a:r>
              <a:rPr lang="it-IT" dirty="0" smtClean="0"/>
              <a:t>che hanno violato  </a:t>
            </a:r>
            <a:r>
              <a:rPr lang="it-IT" dirty="0"/>
              <a:t>obblighi derivanti dal diritto comunitario</a:t>
            </a:r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234" y="1770780"/>
            <a:ext cx="5096435" cy="387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7957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25">
      <a:dk1>
        <a:sysClr val="windowText" lastClr="000000"/>
      </a:dk1>
      <a:lt1>
        <a:sysClr val="window" lastClr="FFFFFF"/>
      </a:lt1>
      <a:dk2>
        <a:srgbClr val="FFCD00"/>
      </a:dk2>
      <a:lt2>
        <a:srgbClr val="00AEDE"/>
      </a:lt2>
      <a:accent1>
        <a:srgbClr val="002E62"/>
      </a:accent1>
      <a:accent2>
        <a:srgbClr val="004CB9"/>
      </a:accent2>
      <a:accent3>
        <a:srgbClr val="FF9D00"/>
      </a:accent3>
      <a:accent4>
        <a:srgbClr val="57A773"/>
      </a:accent4>
      <a:accent5>
        <a:srgbClr val="D11149"/>
      </a:accent5>
      <a:accent6>
        <a:srgbClr val="00111F"/>
      </a:accent6>
      <a:hlink>
        <a:srgbClr val="FFFFFF"/>
      </a:hlink>
      <a:folHlink>
        <a:srgbClr val="FFFFFF"/>
      </a:folHlink>
    </a:clrScheme>
    <a:fontScheme name="Custom 22">
      <a:majorFont>
        <a:latin typeface="Verdana"/>
        <a:ea typeface=""/>
        <a:cs typeface=""/>
      </a:majorFont>
      <a:minorFont>
        <a:latin typeface="Lucida Gran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12700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_30677578_TF45331398" id="{EEAE7157-8D28-4029-B516-7409F9B74F74}" vid="{4902725F-DE2F-4FFD-B305-76075757BFC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5154C8-4BB5-43F2-9F6C-5E79271A0D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7A0EF5-23A9-4627-BC46-745B7DD804D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F2807890-83DC-4772-9CAD-F7CB30099A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Presentazione universale</Template>
  <TotalTime>0</TotalTime>
  <Words>1265</Words>
  <Application>Microsoft Office PowerPoint</Application>
  <PresentationFormat>Widescreen</PresentationFormat>
  <Paragraphs>95</Paragraphs>
  <Slides>16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2" baseType="lpstr">
      <vt:lpstr>Arial</vt:lpstr>
      <vt:lpstr>Calibri</vt:lpstr>
      <vt:lpstr>Lucida Grande</vt:lpstr>
      <vt:lpstr>Verdana</vt:lpstr>
      <vt:lpstr>Wingdings</vt:lpstr>
      <vt:lpstr>Tema di Office</vt:lpstr>
      <vt:lpstr>CITTADINANZA E COSTITUZIONE EUROPEA</vt:lpstr>
      <vt:lpstr>LA CITTADINANZA EUROPEA</vt:lpstr>
      <vt:lpstr>IL CITTADINO DELL’UE</vt:lpstr>
      <vt:lpstr>La Cittadinanza europea</vt:lpstr>
      <vt:lpstr>ELETTORATO ATTIVO E PASSIVO</vt:lpstr>
      <vt:lpstr>Presentazione standard di PowerPoint</vt:lpstr>
      <vt:lpstr>LA PETIZIONE </vt:lpstr>
      <vt:lpstr>LA PROCEDURA DI INFRAZIONE</vt:lpstr>
      <vt:lpstr>Procedura di infrazione</vt:lpstr>
      <vt:lpstr>LA COSTITUZIONE EUROPEA, 2004</vt:lpstr>
      <vt:lpstr>COSA CONTIENE?</vt:lpstr>
      <vt:lpstr>PERCHE’ UNA COSTITUZIONE EUROPEA?</vt:lpstr>
      <vt:lpstr>I VALORI </vt:lpstr>
      <vt:lpstr>UNA MAGGIORE SOLIDARIETA’</vt:lpstr>
      <vt:lpstr>OBIETTIVI </vt:lpstr>
      <vt:lpstr>GRAZIE!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2019-05-17T15:45:08Z</dcterms:created>
  <dcterms:modified xsi:type="dcterms:W3CDTF">2019-05-17T17:03:23Z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